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7" r:id="rId5"/>
    <p:sldMasterId id="2147483663" r:id="rId6"/>
  </p:sldMasterIdLst>
  <p:notesMasterIdLst>
    <p:notesMasterId r:id="rId25"/>
  </p:notesMasterIdLst>
  <p:handoutMasterIdLst>
    <p:handoutMasterId r:id="rId26"/>
  </p:handoutMasterIdLst>
  <p:sldIdLst>
    <p:sldId id="256" r:id="rId7"/>
    <p:sldId id="262" r:id="rId8"/>
    <p:sldId id="552" r:id="rId9"/>
    <p:sldId id="505" r:id="rId10"/>
    <p:sldId id="258" r:id="rId11"/>
    <p:sldId id="545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494" r:id="rId23"/>
    <p:sldId id="265" r:id="rId24"/>
  </p:sldIdLst>
  <p:sldSz cx="12192000" cy="6858000"/>
  <p:notesSz cx="7010400" cy="9372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0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2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CD1C06C-3261-AF92-95CA-3136F3E910AE}" name="Mack, Macy" initials="MM" userId="S::mmack@undeerc.org::780a96cc-ad22-4032-a53e-79a1aea6bee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CB0B5D-7A04-4FDF-8979-3D2CCD7DE4BF}" v="24" dt="2025-10-22T12:09:04.8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6" autoAdjust="0"/>
    <p:restoredTop sz="87309" autoAdjust="0"/>
  </p:normalViewPr>
  <p:slideViewPr>
    <p:cSldViewPr showGuides="1">
      <p:cViewPr varScale="1">
        <p:scale>
          <a:sx n="45" d="100"/>
          <a:sy n="45" d="100"/>
        </p:scale>
        <p:origin x="955" y="48"/>
      </p:cViewPr>
      <p:guideLst>
        <p:guide orient="horz" pos="2160"/>
        <p:guide pos="4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638"/>
    </p:cViewPr>
  </p:sorterViewPr>
  <p:notesViewPr>
    <p:cSldViewPr showGuides="1">
      <p:cViewPr varScale="1">
        <p:scale>
          <a:sx n="84" d="100"/>
          <a:sy n="84" d="100"/>
        </p:scale>
        <p:origin x="3792" y="90"/>
      </p:cViewPr>
      <p:guideLst>
        <p:guide orient="horz" pos="2952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hmidt, Darren" userId="3fed1999-a44d-4c2d-9ce0-299f500bb3b6" providerId="ADAL" clId="{C83C4447-4429-4DBA-9AF4-AB2F46EB1876}"/>
    <pc:docChg chg="undo custSel addSld delSld modSld sldOrd">
      <pc:chgData name="Schmidt, Darren" userId="3fed1999-a44d-4c2d-9ce0-299f500bb3b6" providerId="ADAL" clId="{C83C4447-4429-4DBA-9AF4-AB2F46EB1876}" dt="2025-10-22T12:09:09.140" v="650" actId="1076"/>
      <pc:docMkLst>
        <pc:docMk/>
      </pc:docMkLst>
      <pc:sldChg chg="addSp delSp modSp mod">
        <pc:chgData name="Schmidt, Darren" userId="3fed1999-a44d-4c2d-9ce0-299f500bb3b6" providerId="ADAL" clId="{C83C4447-4429-4DBA-9AF4-AB2F46EB1876}" dt="2025-10-15T21:13:49.796" v="353" actId="1076"/>
        <pc:sldMkLst>
          <pc:docMk/>
          <pc:sldMk cId="95461207" sldId="258"/>
        </pc:sldMkLst>
        <pc:spChg chg="mod">
          <ac:chgData name="Schmidt, Darren" userId="3fed1999-a44d-4c2d-9ce0-299f500bb3b6" providerId="ADAL" clId="{C83C4447-4429-4DBA-9AF4-AB2F46EB1876}" dt="2025-10-15T21:13:39.806" v="350" actId="20577"/>
          <ac:spMkLst>
            <pc:docMk/>
            <pc:sldMk cId="95461207" sldId="258"/>
            <ac:spMk id="3" creationId="{E87716C7-BF77-E437-C129-A9B12FEC7A22}"/>
          </ac:spMkLst>
        </pc:spChg>
        <pc:picChg chg="add mod">
          <ac:chgData name="Schmidt, Darren" userId="3fed1999-a44d-4c2d-9ce0-299f500bb3b6" providerId="ADAL" clId="{C83C4447-4429-4DBA-9AF4-AB2F46EB1876}" dt="2025-10-15T21:13:49.796" v="353" actId="1076"/>
          <ac:picMkLst>
            <pc:docMk/>
            <pc:sldMk cId="95461207" sldId="258"/>
            <ac:picMk id="2" creationId="{5E500FF8-FBC3-4E9C-2E5E-8B4A0023C618}"/>
          </ac:picMkLst>
        </pc:picChg>
      </pc:sldChg>
      <pc:sldChg chg="del">
        <pc:chgData name="Schmidt, Darren" userId="3fed1999-a44d-4c2d-9ce0-299f500bb3b6" providerId="ADAL" clId="{C83C4447-4429-4DBA-9AF4-AB2F46EB1876}" dt="2025-10-15T21:21:40.476" v="568" actId="47"/>
        <pc:sldMkLst>
          <pc:docMk/>
          <pc:sldMk cId="1405889411" sldId="261"/>
        </pc:sldMkLst>
      </pc:sldChg>
      <pc:sldChg chg="addSp modSp mod">
        <pc:chgData name="Schmidt, Darren" userId="3fed1999-a44d-4c2d-9ce0-299f500bb3b6" providerId="ADAL" clId="{C83C4447-4429-4DBA-9AF4-AB2F46EB1876}" dt="2025-10-22T12:08:14.174" v="645" actId="20577"/>
        <pc:sldMkLst>
          <pc:docMk/>
          <pc:sldMk cId="2094858361" sldId="262"/>
        </pc:sldMkLst>
        <pc:spChg chg="mod">
          <ac:chgData name="Schmidt, Darren" userId="3fed1999-a44d-4c2d-9ce0-299f500bb3b6" providerId="ADAL" clId="{C83C4447-4429-4DBA-9AF4-AB2F46EB1876}" dt="2025-10-15T20:52:54.537" v="46" actId="20577"/>
          <ac:spMkLst>
            <pc:docMk/>
            <pc:sldMk cId="2094858361" sldId="262"/>
            <ac:spMk id="2" creationId="{00000000-0000-0000-0000-000000000000}"/>
          </ac:spMkLst>
        </pc:spChg>
        <pc:spChg chg="mod">
          <ac:chgData name="Schmidt, Darren" userId="3fed1999-a44d-4c2d-9ce0-299f500bb3b6" providerId="ADAL" clId="{C83C4447-4429-4DBA-9AF4-AB2F46EB1876}" dt="2025-10-22T12:08:14.174" v="645" actId="20577"/>
          <ac:spMkLst>
            <pc:docMk/>
            <pc:sldMk cId="2094858361" sldId="262"/>
            <ac:spMk id="3" creationId="{00000000-0000-0000-0000-000000000000}"/>
          </ac:spMkLst>
        </pc:spChg>
        <pc:picChg chg="add mod">
          <ac:chgData name="Schmidt, Darren" userId="3fed1999-a44d-4c2d-9ce0-299f500bb3b6" providerId="ADAL" clId="{C83C4447-4429-4DBA-9AF4-AB2F46EB1876}" dt="2025-10-15T20:53:21.880" v="94" actId="14861"/>
          <ac:picMkLst>
            <pc:docMk/>
            <pc:sldMk cId="2094858361" sldId="262"/>
            <ac:picMk id="4" creationId="{2CDA8EE8-DBF3-0B95-18FA-8E1350E630E0}"/>
          </ac:picMkLst>
        </pc:picChg>
      </pc:sldChg>
      <pc:sldChg chg="del">
        <pc:chgData name="Schmidt, Darren" userId="3fed1999-a44d-4c2d-9ce0-299f500bb3b6" providerId="ADAL" clId="{C83C4447-4429-4DBA-9AF4-AB2F46EB1876}" dt="2025-10-15T21:16:42.565" v="477" actId="47"/>
        <pc:sldMkLst>
          <pc:docMk/>
          <pc:sldMk cId="3141010295" sldId="263"/>
        </pc:sldMkLst>
      </pc:sldChg>
      <pc:sldChg chg="modSp mod">
        <pc:chgData name="Schmidt, Darren" userId="3fed1999-a44d-4c2d-9ce0-299f500bb3b6" providerId="ADAL" clId="{C83C4447-4429-4DBA-9AF4-AB2F46EB1876}" dt="2025-10-15T21:21:31.519" v="567" actId="20577"/>
        <pc:sldMkLst>
          <pc:docMk/>
          <pc:sldMk cId="1870111036" sldId="265"/>
        </pc:sldMkLst>
        <pc:spChg chg="mod">
          <ac:chgData name="Schmidt, Darren" userId="3fed1999-a44d-4c2d-9ce0-299f500bb3b6" providerId="ADAL" clId="{C83C4447-4429-4DBA-9AF4-AB2F46EB1876}" dt="2025-10-15T21:21:31.519" v="567" actId="20577"/>
          <ac:spMkLst>
            <pc:docMk/>
            <pc:sldMk cId="1870111036" sldId="265"/>
            <ac:spMk id="5" creationId="{00000000-0000-0000-0000-000000000000}"/>
          </ac:spMkLst>
        </pc:spChg>
      </pc:sldChg>
      <pc:sldChg chg="add">
        <pc:chgData name="Schmidt, Darren" userId="3fed1999-a44d-4c2d-9ce0-299f500bb3b6" providerId="ADAL" clId="{C83C4447-4429-4DBA-9AF4-AB2F46EB1876}" dt="2025-10-15T21:26:27.031" v="638"/>
        <pc:sldMkLst>
          <pc:docMk/>
          <pc:sldMk cId="870160656" sldId="494"/>
        </pc:sldMkLst>
      </pc:sldChg>
      <pc:sldChg chg="add ord">
        <pc:chgData name="Schmidt, Darren" userId="3fed1999-a44d-4c2d-9ce0-299f500bb3b6" providerId="ADAL" clId="{C83C4447-4429-4DBA-9AF4-AB2F46EB1876}" dt="2025-10-15T21:12:59.844" v="330"/>
        <pc:sldMkLst>
          <pc:docMk/>
          <pc:sldMk cId="17488237" sldId="505"/>
        </pc:sldMkLst>
      </pc:sldChg>
      <pc:sldChg chg="addSp delSp modSp mod">
        <pc:chgData name="Schmidt, Darren" userId="3fed1999-a44d-4c2d-9ce0-299f500bb3b6" providerId="ADAL" clId="{C83C4447-4429-4DBA-9AF4-AB2F46EB1876}" dt="2025-10-15T21:14:47.091" v="387" actId="14100"/>
        <pc:sldMkLst>
          <pc:docMk/>
          <pc:sldMk cId="1334528730" sldId="545"/>
        </pc:sldMkLst>
        <pc:spChg chg="add mod">
          <ac:chgData name="Schmidt, Darren" userId="3fed1999-a44d-4c2d-9ce0-299f500bb3b6" providerId="ADAL" clId="{C83C4447-4429-4DBA-9AF4-AB2F46EB1876}" dt="2025-10-15T21:14:40.265" v="386"/>
          <ac:spMkLst>
            <pc:docMk/>
            <pc:sldMk cId="1334528730" sldId="545"/>
            <ac:spMk id="3" creationId="{FD7D059E-2AD0-C378-0CDD-C732097FED90}"/>
          </ac:spMkLst>
        </pc:spChg>
        <pc:spChg chg="mod">
          <ac:chgData name="Schmidt, Darren" userId="3fed1999-a44d-4c2d-9ce0-299f500bb3b6" providerId="ADAL" clId="{C83C4447-4429-4DBA-9AF4-AB2F46EB1876}" dt="2025-10-15T21:14:31.583" v="385" actId="20577"/>
          <ac:spMkLst>
            <pc:docMk/>
            <pc:sldMk cId="1334528730" sldId="545"/>
            <ac:spMk id="20" creationId="{9F4D0DFD-E279-F1E7-0DF5-EC1ED0F138B2}"/>
          </ac:spMkLst>
        </pc:spChg>
        <pc:picChg chg="add mod">
          <ac:chgData name="Schmidt, Darren" userId="3fed1999-a44d-4c2d-9ce0-299f500bb3b6" providerId="ADAL" clId="{C83C4447-4429-4DBA-9AF4-AB2F46EB1876}" dt="2025-10-15T21:14:47.091" v="387" actId="14100"/>
          <ac:picMkLst>
            <pc:docMk/>
            <pc:sldMk cId="1334528730" sldId="545"/>
            <ac:picMk id="2" creationId="{8D41B22C-1304-C4A7-C09B-F76C8EC85EDC}"/>
          </ac:picMkLst>
        </pc:picChg>
      </pc:sldChg>
      <pc:sldChg chg="del">
        <pc:chgData name="Schmidt, Darren" userId="3fed1999-a44d-4c2d-9ce0-299f500bb3b6" providerId="ADAL" clId="{C83C4447-4429-4DBA-9AF4-AB2F46EB1876}" dt="2025-10-15T21:16:45.179" v="479" actId="47"/>
        <pc:sldMkLst>
          <pc:docMk/>
          <pc:sldMk cId="872879878" sldId="546"/>
        </pc:sldMkLst>
      </pc:sldChg>
      <pc:sldChg chg="del">
        <pc:chgData name="Schmidt, Darren" userId="3fed1999-a44d-4c2d-9ce0-299f500bb3b6" providerId="ADAL" clId="{C83C4447-4429-4DBA-9AF4-AB2F46EB1876}" dt="2025-10-15T21:16:48.174" v="481" actId="47"/>
        <pc:sldMkLst>
          <pc:docMk/>
          <pc:sldMk cId="3672598727" sldId="547"/>
        </pc:sldMkLst>
      </pc:sldChg>
      <pc:sldChg chg="del">
        <pc:chgData name="Schmidt, Darren" userId="3fed1999-a44d-4c2d-9ce0-299f500bb3b6" providerId="ADAL" clId="{C83C4447-4429-4DBA-9AF4-AB2F46EB1876}" dt="2025-10-15T21:16:46.895" v="480" actId="47"/>
        <pc:sldMkLst>
          <pc:docMk/>
          <pc:sldMk cId="2651512192" sldId="548"/>
        </pc:sldMkLst>
      </pc:sldChg>
      <pc:sldChg chg="del">
        <pc:chgData name="Schmidt, Darren" userId="3fed1999-a44d-4c2d-9ce0-299f500bb3b6" providerId="ADAL" clId="{C83C4447-4429-4DBA-9AF4-AB2F46EB1876}" dt="2025-10-15T21:16:43.924" v="478" actId="47"/>
        <pc:sldMkLst>
          <pc:docMk/>
          <pc:sldMk cId="3268073754" sldId="549"/>
        </pc:sldMkLst>
      </pc:sldChg>
      <pc:sldChg chg="del">
        <pc:chgData name="Schmidt, Darren" userId="3fed1999-a44d-4c2d-9ce0-299f500bb3b6" providerId="ADAL" clId="{C83C4447-4429-4DBA-9AF4-AB2F46EB1876}" dt="2025-10-15T21:20:07.057" v="482" actId="2696"/>
        <pc:sldMkLst>
          <pc:docMk/>
          <pc:sldMk cId="1395481341" sldId="550"/>
        </pc:sldMkLst>
      </pc:sldChg>
      <pc:sldChg chg="del">
        <pc:chgData name="Schmidt, Darren" userId="3fed1999-a44d-4c2d-9ce0-299f500bb3b6" providerId="ADAL" clId="{C83C4447-4429-4DBA-9AF4-AB2F46EB1876}" dt="2025-10-15T21:20:13.942" v="483" actId="2696"/>
        <pc:sldMkLst>
          <pc:docMk/>
          <pc:sldMk cId="1494833223" sldId="551"/>
        </pc:sldMkLst>
      </pc:sldChg>
      <pc:sldChg chg="add ord">
        <pc:chgData name="Schmidt, Darren" userId="3fed1999-a44d-4c2d-9ce0-299f500bb3b6" providerId="ADAL" clId="{C83C4447-4429-4DBA-9AF4-AB2F46EB1876}" dt="2025-10-15T21:12:35.832" v="327"/>
        <pc:sldMkLst>
          <pc:docMk/>
          <pc:sldMk cId="521871412" sldId="552"/>
        </pc:sldMkLst>
      </pc:sldChg>
      <pc:sldChg chg="addSp delSp modSp new mod">
        <pc:chgData name="Schmidt, Darren" userId="3fed1999-a44d-4c2d-9ce0-299f500bb3b6" providerId="ADAL" clId="{C83C4447-4429-4DBA-9AF4-AB2F46EB1876}" dt="2025-10-15T21:15:23.700" v="409" actId="20577"/>
        <pc:sldMkLst>
          <pc:docMk/>
          <pc:sldMk cId="2412319906" sldId="553"/>
        </pc:sldMkLst>
        <pc:spChg chg="mod">
          <ac:chgData name="Schmidt, Darren" userId="3fed1999-a44d-4c2d-9ce0-299f500bb3b6" providerId="ADAL" clId="{C83C4447-4429-4DBA-9AF4-AB2F46EB1876}" dt="2025-10-15T21:15:23.700" v="409" actId="20577"/>
          <ac:spMkLst>
            <pc:docMk/>
            <pc:sldMk cId="2412319906" sldId="553"/>
            <ac:spMk id="4" creationId="{E6DFDC3B-15B6-D82E-084E-22E56B8706C3}"/>
          </ac:spMkLst>
        </pc:spChg>
        <pc:picChg chg="add mod">
          <ac:chgData name="Schmidt, Darren" userId="3fed1999-a44d-4c2d-9ce0-299f500bb3b6" providerId="ADAL" clId="{C83C4447-4429-4DBA-9AF4-AB2F46EB1876}" dt="2025-10-15T21:15:16.245" v="391"/>
          <ac:picMkLst>
            <pc:docMk/>
            <pc:sldMk cId="2412319906" sldId="553"/>
            <ac:picMk id="5" creationId="{FC9E3E02-87BC-0258-6819-35A5F3C09D49}"/>
          </ac:picMkLst>
        </pc:picChg>
        <pc:picChg chg="add mod">
          <ac:chgData name="Schmidt, Darren" userId="3fed1999-a44d-4c2d-9ce0-299f500bb3b6" providerId="ADAL" clId="{C83C4447-4429-4DBA-9AF4-AB2F46EB1876}" dt="2025-10-15T21:15:16.245" v="391"/>
          <ac:picMkLst>
            <pc:docMk/>
            <pc:sldMk cId="2412319906" sldId="553"/>
            <ac:picMk id="6" creationId="{CD6E9566-A938-3ED4-0F63-CB8A022BC32D}"/>
          </ac:picMkLst>
        </pc:picChg>
        <pc:picChg chg="add mod">
          <ac:chgData name="Schmidt, Darren" userId="3fed1999-a44d-4c2d-9ce0-299f500bb3b6" providerId="ADAL" clId="{C83C4447-4429-4DBA-9AF4-AB2F46EB1876}" dt="2025-10-15T21:15:16.245" v="391"/>
          <ac:picMkLst>
            <pc:docMk/>
            <pc:sldMk cId="2412319906" sldId="553"/>
            <ac:picMk id="7" creationId="{4C10495C-120A-B6CB-5568-6DB6451A0C1B}"/>
          </ac:picMkLst>
        </pc:picChg>
        <pc:picChg chg="add mod">
          <ac:chgData name="Schmidt, Darren" userId="3fed1999-a44d-4c2d-9ce0-299f500bb3b6" providerId="ADAL" clId="{C83C4447-4429-4DBA-9AF4-AB2F46EB1876}" dt="2025-10-15T21:15:16.245" v="391"/>
          <ac:picMkLst>
            <pc:docMk/>
            <pc:sldMk cId="2412319906" sldId="553"/>
            <ac:picMk id="8" creationId="{629DE616-1F67-495A-2B87-4CBC77B6518F}"/>
          </ac:picMkLst>
        </pc:picChg>
      </pc:sldChg>
      <pc:sldChg chg="addSp delSp modSp new mod modClrScheme chgLayout">
        <pc:chgData name="Schmidt, Darren" userId="3fed1999-a44d-4c2d-9ce0-299f500bb3b6" providerId="ADAL" clId="{C83C4447-4429-4DBA-9AF4-AB2F46EB1876}" dt="2025-10-15T21:16:28.172" v="476" actId="20577"/>
        <pc:sldMkLst>
          <pc:docMk/>
          <pc:sldMk cId="2948504153" sldId="554"/>
        </pc:sldMkLst>
        <pc:spChg chg="add mod">
          <ac:chgData name="Schmidt, Darren" userId="3fed1999-a44d-4c2d-9ce0-299f500bb3b6" providerId="ADAL" clId="{C83C4447-4429-4DBA-9AF4-AB2F46EB1876}" dt="2025-10-15T21:16:28.172" v="476" actId="20577"/>
          <ac:spMkLst>
            <pc:docMk/>
            <pc:sldMk cId="2948504153" sldId="554"/>
            <ac:spMk id="11" creationId="{194AA48C-9662-5027-A145-1FB10A7B5116}"/>
          </ac:spMkLst>
        </pc:spChg>
        <pc:picChg chg="add mod ord">
          <ac:chgData name="Schmidt, Darren" userId="3fed1999-a44d-4c2d-9ce0-299f500bb3b6" providerId="ADAL" clId="{C83C4447-4429-4DBA-9AF4-AB2F46EB1876}" dt="2025-10-15T21:15:59.581" v="418" actId="26606"/>
          <ac:picMkLst>
            <pc:docMk/>
            <pc:sldMk cId="2948504153" sldId="554"/>
            <ac:picMk id="6" creationId="{F4592B2C-D0EC-F9AA-7F46-C28C2B0DF9FA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2:51.381" v="593" actId="1076"/>
        <pc:sldMkLst>
          <pc:docMk/>
          <pc:sldMk cId="127250479" sldId="555"/>
        </pc:sldMkLst>
        <pc:spChg chg="mod">
          <ac:chgData name="Schmidt, Darren" userId="3fed1999-a44d-4c2d-9ce0-299f500bb3b6" providerId="ADAL" clId="{C83C4447-4429-4DBA-9AF4-AB2F46EB1876}" dt="2025-10-15T21:22:32.763" v="590" actId="20577"/>
          <ac:spMkLst>
            <pc:docMk/>
            <pc:sldMk cId="127250479" sldId="555"/>
            <ac:spMk id="4" creationId="{8BFC6B27-7BDA-EF31-ACD4-5B5DEC7AFC6C}"/>
          </ac:spMkLst>
        </pc:spChg>
        <pc:spChg chg="add mod">
          <ac:chgData name="Schmidt, Darren" userId="3fed1999-a44d-4c2d-9ce0-299f500bb3b6" providerId="ADAL" clId="{C83C4447-4429-4DBA-9AF4-AB2F46EB1876}" dt="2025-10-15T21:22:28.189" v="574" actId="1076"/>
          <ac:spMkLst>
            <pc:docMk/>
            <pc:sldMk cId="127250479" sldId="555"/>
            <ac:spMk id="5" creationId="{547C7AF2-F9A2-8077-7D35-1C5E84FC552D}"/>
          </ac:spMkLst>
        </pc:spChg>
        <pc:picChg chg="add mod">
          <ac:chgData name="Schmidt, Darren" userId="3fed1999-a44d-4c2d-9ce0-299f500bb3b6" providerId="ADAL" clId="{C83C4447-4429-4DBA-9AF4-AB2F46EB1876}" dt="2025-10-15T21:22:28.189" v="574" actId="1076"/>
          <ac:picMkLst>
            <pc:docMk/>
            <pc:sldMk cId="127250479" sldId="555"/>
            <ac:picMk id="6" creationId="{779887A4-A444-7979-E1EC-457E217494E7}"/>
          </ac:picMkLst>
        </pc:picChg>
        <pc:picChg chg="add mod">
          <ac:chgData name="Schmidt, Darren" userId="3fed1999-a44d-4c2d-9ce0-299f500bb3b6" providerId="ADAL" clId="{C83C4447-4429-4DBA-9AF4-AB2F46EB1876}" dt="2025-10-15T21:22:51.381" v="593" actId="1076"/>
          <ac:picMkLst>
            <pc:docMk/>
            <pc:sldMk cId="127250479" sldId="555"/>
            <ac:picMk id="7" creationId="{A2F167E1-D844-B0DC-D9F6-444DE94DFB9E}"/>
          </ac:picMkLst>
        </pc:picChg>
        <pc:picChg chg="add mod">
          <ac:chgData name="Schmidt, Darren" userId="3fed1999-a44d-4c2d-9ce0-299f500bb3b6" providerId="ADAL" clId="{C83C4447-4429-4DBA-9AF4-AB2F46EB1876}" dt="2025-10-15T21:22:51.381" v="593" actId="1076"/>
          <ac:picMkLst>
            <pc:docMk/>
            <pc:sldMk cId="127250479" sldId="555"/>
            <ac:picMk id="8" creationId="{D3804D74-9A8C-21FA-E4C2-93CA04373193}"/>
          </ac:picMkLst>
        </pc:picChg>
        <pc:picChg chg="add mod">
          <ac:chgData name="Schmidt, Darren" userId="3fed1999-a44d-4c2d-9ce0-299f500bb3b6" providerId="ADAL" clId="{C83C4447-4429-4DBA-9AF4-AB2F46EB1876}" dt="2025-10-15T21:22:39.299" v="591" actId="1076"/>
          <ac:picMkLst>
            <pc:docMk/>
            <pc:sldMk cId="127250479" sldId="555"/>
            <ac:picMk id="9" creationId="{2257DC10-BD76-6956-A777-009DAE6400EF}"/>
          </ac:picMkLst>
        </pc:picChg>
        <pc:picChg chg="add mod">
          <ac:chgData name="Schmidt, Darren" userId="3fed1999-a44d-4c2d-9ce0-299f500bb3b6" providerId="ADAL" clId="{C83C4447-4429-4DBA-9AF4-AB2F46EB1876}" dt="2025-10-15T21:22:45.724" v="592" actId="1076"/>
          <ac:picMkLst>
            <pc:docMk/>
            <pc:sldMk cId="127250479" sldId="555"/>
            <ac:picMk id="10" creationId="{9CAF1306-4189-9214-0A44-82338F33FD44}"/>
          </ac:picMkLst>
        </pc:picChg>
        <pc:picChg chg="add mod">
          <ac:chgData name="Schmidt, Darren" userId="3fed1999-a44d-4c2d-9ce0-299f500bb3b6" providerId="ADAL" clId="{C83C4447-4429-4DBA-9AF4-AB2F46EB1876}" dt="2025-10-15T21:22:45.724" v="592" actId="1076"/>
          <ac:picMkLst>
            <pc:docMk/>
            <pc:sldMk cId="127250479" sldId="555"/>
            <ac:picMk id="11" creationId="{98F519D7-8AB8-210E-452F-843BD52E4362}"/>
          </ac:picMkLst>
        </pc:picChg>
        <pc:picChg chg="add mod">
          <ac:chgData name="Schmidt, Darren" userId="3fed1999-a44d-4c2d-9ce0-299f500bb3b6" providerId="ADAL" clId="{C83C4447-4429-4DBA-9AF4-AB2F46EB1876}" dt="2025-10-15T21:22:28.189" v="574" actId="1076"/>
          <ac:picMkLst>
            <pc:docMk/>
            <pc:sldMk cId="127250479" sldId="555"/>
            <ac:picMk id="12" creationId="{4DA73E4D-B353-02AE-3754-CC713A17A736}"/>
          </ac:picMkLst>
        </pc:picChg>
        <pc:picChg chg="add mod">
          <ac:chgData name="Schmidt, Darren" userId="3fed1999-a44d-4c2d-9ce0-299f500bb3b6" providerId="ADAL" clId="{C83C4447-4429-4DBA-9AF4-AB2F46EB1876}" dt="2025-10-15T21:22:45.724" v="592" actId="1076"/>
          <ac:picMkLst>
            <pc:docMk/>
            <pc:sldMk cId="127250479" sldId="555"/>
            <ac:picMk id="13" creationId="{72C6D533-AEF1-4F11-FB5D-0FD353ACB6E8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3:32.061" v="600" actId="1076"/>
        <pc:sldMkLst>
          <pc:docMk/>
          <pc:sldMk cId="54782072" sldId="556"/>
        </pc:sldMkLst>
        <pc:spChg chg="add mod">
          <ac:chgData name="Schmidt, Darren" userId="3fed1999-a44d-4c2d-9ce0-299f500bb3b6" providerId="ADAL" clId="{C83C4447-4429-4DBA-9AF4-AB2F46EB1876}" dt="2025-10-15T21:23:32.061" v="600" actId="1076"/>
          <ac:spMkLst>
            <pc:docMk/>
            <pc:sldMk cId="54782072" sldId="556"/>
            <ac:spMk id="5" creationId="{8B0160F9-32F4-AD19-D347-1EF039206D71}"/>
          </ac:spMkLst>
        </pc:spChg>
        <pc:spChg chg="add mod">
          <ac:chgData name="Schmidt, Darren" userId="3fed1999-a44d-4c2d-9ce0-299f500bb3b6" providerId="ADAL" clId="{C83C4447-4429-4DBA-9AF4-AB2F46EB1876}" dt="2025-10-15T21:23:32.061" v="600" actId="1076"/>
          <ac:spMkLst>
            <pc:docMk/>
            <pc:sldMk cId="54782072" sldId="556"/>
            <ac:spMk id="7" creationId="{ABCE48BF-DCED-588D-F44A-0582B8BA4D8D}"/>
          </ac:spMkLst>
        </pc:spChg>
        <pc:spChg chg="add mod">
          <ac:chgData name="Schmidt, Darren" userId="3fed1999-a44d-4c2d-9ce0-299f500bb3b6" providerId="ADAL" clId="{C83C4447-4429-4DBA-9AF4-AB2F46EB1876}" dt="2025-10-15T21:23:32.061" v="600" actId="1076"/>
          <ac:spMkLst>
            <pc:docMk/>
            <pc:sldMk cId="54782072" sldId="556"/>
            <ac:spMk id="8" creationId="{D7275CB2-4EA7-F255-592C-475AA8501F52}"/>
          </ac:spMkLst>
        </pc:spChg>
        <pc:picChg chg="add mod">
          <ac:chgData name="Schmidt, Darren" userId="3fed1999-a44d-4c2d-9ce0-299f500bb3b6" providerId="ADAL" clId="{C83C4447-4429-4DBA-9AF4-AB2F46EB1876}" dt="2025-10-15T21:23:32.061" v="600" actId="1076"/>
          <ac:picMkLst>
            <pc:docMk/>
            <pc:sldMk cId="54782072" sldId="556"/>
            <ac:picMk id="6" creationId="{A45EFAF6-A7BD-80DF-542C-41039DE287AD}"/>
          </ac:picMkLst>
        </pc:picChg>
        <pc:picChg chg="add mod">
          <ac:chgData name="Schmidt, Darren" userId="3fed1999-a44d-4c2d-9ce0-299f500bb3b6" providerId="ADAL" clId="{C83C4447-4429-4DBA-9AF4-AB2F46EB1876}" dt="2025-10-15T21:23:32.061" v="600" actId="1076"/>
          <ac:picMkLst>
            <pc:docMk/>
            <pc:sldMk cId="54782072" sldId="556"/>
            <ac:picMk id="9" creationId="{0E2D3CB8-DFBC-D704-6DF8-EBFEBD86DDCC}"/>
          </ac:picMkLst>
        </pc:picChg>
        <pc:picChg chg="add mod">
          <ac:chgData name="Schmidt, Darren" userId="3fed1999-a44d-4c2d-9ce0-299f500bb3b6" providerId="ADAL" clId="{C83C4447-4429-4DBA-9AF4-AB2F46EB1876}" dt="2025-10-15T21:23:32.061" v="600" actId="1076"/>
          <ac:picMkLst>
            <pc:docMk/>
            <pc:sldMk cId="54782072" sldId="556"/>
            <ac:picMk id="10" creationId="{98D63CBF-C8C1-B608-E0E7-E9A4DE8F2819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4:02.357" v="606" actId="1076"/>
        <pc:sldMkLst>
          <pc:docMk/>
          <pc:sldMk cId="2839184809" sldId="557"/>
        </pc:sldMkLst>
        <pc:spChg chg="add mod">
          <ac:chgData name="Schmidt, Darren" userId="3fed1999-a44d-4c2d-9ce0-299f500bb3b6" providerId="ADAL" clId="{C83C4447-4429-4DBA-9AF4-AB2F46EB1876}" dt="2025-10-15T21:24:02.357" v="606" actId="1076"/>
          <ac:spMkLst>
            <pc:docMk/>
            <pc:sldMk cId="2839184809" sldId="557"/>
            <ac:spMk id="5" creationId="{1F4E6708-7617-9F88-C6B2-222E4C602E79}"/>
          </ac:spMkLst>
        </pc:spChg>
        <pc:spChg chg="add mod">
          <ac:chgData name="Schmidt, Darren" userId="3fed1999-a44d-4c2d-9ce0-299f500bb3b6" providerId="ADAL" clId="{C83C4447-4429-4DBA-9AF4-AB2F46EB1876}" dt="2025-10-15T21:24:02.357" v="606" actId="1076"/>
          <ac:spMkLst>
            <pc:docMk/>
            <pc:sldMk cId="2839184809" sldId="557"/>
            <ac:spMk id="6" creationId="{9EFC4545-3E15-E441-0C1F-610E5A34EF7A}"/>
          </ac:spMkLst>
        </pc:spChg>
        <pc:spChg chg="add mod">
          <ac:chgData name="Schmidt, Darren" userId="3fed1999-a44d-4c2d-9ce0-299f500bb3b6" providerId="ADAL" clId="{C83C4447-4429-4DBA-9AF4-AB2F46EB1876}" dt="2025-10-15T21:24:02.357" v="606" actId="1076"/>
          <ac:spMkLst>
            <pc:docMk/>
            <pc:sldMk cId="2839184809" sldId="557"/>
            <ac:spMk id="9" creationId="{4D892B58-3D0A-3241-E632-57FBAB44DA3E}"/>
          </ac:spMkLst>
        </pc:spChg>
        <pc:picChg chg="add mod">
          <ac:chgData name="Schmidt, Darren" userId="3fed1999-a44d-4c2d-9ce0-299f500bb3b6" providerId="ADAL" clId="{C83C4447-4429-4DBA-9AF4-AB2F46EB1876}" dt="2025-10-15T21:24:02.357" v="606" actId="1076"/>
          <ac:picMkLst>
            <pc:docMk/>
            <pc:sldMk cId="2839184809" sldId="557"/>
            <ac:picMk id="7" creationId="{9C306AB3-51A8-FFA7-1210-FB19AFD9B33C}"/>
          </ac:picMkLst>
        </pc:picChg>
        <pc:picChg chg="add mod">
          <ac:chgData name="Schmidt, Darren" userId="3fed1999-a44d-4c2d-9ce0-299f500bb3b6" providerId="ADAL" clId="{C83C4447-4429-4DBA-9AF4-AB2F46EB1876}" dt="2025-10-15T21:24:02.357" v="606" actId="1076"/>
          <ac:picMkLst>
            <pc:docMk/>
            <pc:sldMk cId="2839184809" sldId="557"/>
            <ac:picMk id="8" creationId="{E275FE78-35C8-DC94-B500-387DCC4385DB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4:26.577" v="613" actId="1076"/>
        <pc:sldMkLst>
          <pc:docMk/>
          <pc:sldMk cId="1908891043" sldId="558"/>
        </pc:sldMkLst>
        <pc:spChg chg="add mod">
          <ac:chgData name="Schmidt, Darren" userId="3fed1999-a44d-4c2d-9ce0-299f500bb3b6" providerId="ADAL" clId="{C83C4447-4429-4DBA-9AF4-AB2F46EB1876}" dt="2025-10-15T21:24:26.577" v="613" actId="1076"/>
          <ac:spMkLst>
            <pc:docMk/>
            <pc:sldMk cId="1908891043" sldId="558"/>
            <ac:spMk id="5" creationId="{A1E45055-CC4C-1282-03D9-EB43075A0C92}"/>
          </ac:spMkLst>
        </pc:spChg>
        <pc:picChg chg="add mod">
          <ac:chgData name="Schmidt, Darren" userId="3fed1999-a44d-4c2d-9ce0-299f500bb3b6" providerId="ADAL" clId="{C83C4447-4429-4DBA-9AF4-AB2F46EB1876}" dt="2025-10-15T21:24:26.577" v="613" actId="1076"/>
          <ac:picMkLst>
            <pc:docMk/>
            <pc:sldMk cId="1908891043" sldId="558"/>
            <ac:picMk id="6" creationId="{1A17F671-DD2B-90AB-22FC-A3F93C5A846B}"/>
          </ac:picMkLst>
        </pc:picChg>
        <pc:picChg chg="add mod">
          <ac:chgData name="Schmidt, Darren" userId="3fed1999-a44d-4c2d-9ce0-299f500bb3b6" providerId="ADAL" clId="{C83C4447-4429-4DBA-9AF4-AB2F46EB1876}" dt="2025-10-15T21:24:26.577" v="613" actId="1076"/>
          <ac:picMkLst>
            <pc:docMk/>
            <pc:sldMk cId="1908891043" sldId="558"/>
            <ac:picMk id="7" creationId="{1143EABA-C7D6-D8B0-1F70-A3DC79DC36B6}"/>
          </ac:picMkLst>
        </pc:picChg>
        <pc:picChg chg="add mod">
          <ac:chgData name="Schmidt, Darren" userId="3fed1999-a44d-4c2d-9ce0-299f500bb3b6" providerId="ADAL" clId="{C83C4447-4429-4DBA-9AF4-AB2F46EB1876}" dt="2025-10-15T21:24:26.577" v="613" actId="1076"/>
          <ac:picMkLst>
            <pc:docMk/>
            <pc:sldMk cId="1908891043" sldId="558"/>
            <ac:picMk id="8" creationId="{6B354AA8-E24E-8635-1189-9EAC5084E416}"/>
          </ac:picMkLst>
        </pc:picChg>
        <pc:picChg chg="add mod">
          <ac:chgData name="Schmidt, Darren" userId="3fed1999-a44d-4c2d-9ce0-299f500bb3b6" providerId="ADAL" clId="{C83C4447-4429-4DBA-9AF4-AB2F46EB1876}" dt="2025-10-15T21:24:26.577" v="613" actId="1076"/>
          <ac:picMkLst>
            <pc:docMk/>
            <pc:sldMk cId="1908891043" sldId="558"/>
            <ac:picMk id="9" creationId="{5CF01F56-D740-6DF7-AB23-7F22BC97945A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22T12:09:09.140" v="650" actId="1076"/>
        <pc:sldMkLst>
          <pc:docMk/>
          <pc:sldMk cId="2280266230" sldId="559"/>
        </pc:sldMkLst>
        <pc:spChg chg="add mod">
          <ac:chgData name="Schmidt, Darren" userId="3fed1999-a44d-4c2d-9ce0-299f500bb3b6" providerId="ADAL" clId="{C83C4447-4429-4DBA-9AF4-AB2F46EB1876}" dt="2025-10-15T21:24:59.201" v="619" actId="1076"/>
          <ac:spMkLst>
            <pc:docMk/>
            <pc:sldMk cId="2280266230" sldId="559"/>
            <ac:spMk id="6" creationId="{AA59EE26-4E4C-68ED-BA53-053DFF80FCF4}"/>
          </ac:spMkLst>
        </pc:spChg>
        <pc:picChg chg="add mod">
          <ac:chgData name="Schmidt, Darren" userId="3fed1999-a44d-4c2d-9ce0-299f500bb3b6" providerId="ADAL" clId="{C83C4447-4429-4DBA-9AF4-AB2F46EB1876}" dt="2025-10-15T21:24:59.201" v="619" actId="1076"/>
          <ac:picMkLst>
            <pc:docMk/>
            <pc:sldMk cId="2280266230" sldId="559"/>
            <ac:picMk id="5" creationId="{A6425803-D0A3-E9E1-8A7C-2992C865DF9C}"/>
          </ac:picMkLst>
        </pc:picChg>
        <pc:picChg chg="add mod">
          <ac:chgData name="Schmidt, Darren" userId="3fed1999-a44d-4c2d-9ce0-299f500bb3b6" providerId="ADAL" clId="{C83C4447-4429-4DBA-9AF4-AB2F46EB1876}" dt="2025-10-22T12:09:09.140" v="650" actId="1076"/>
          <ac:picMkLst>
            <pc:docMk/>
            <pc:sldMk cId="2280266230" sldId="559"/>
            <ac:picMk id="7" creationId="{9DFBB4CE-6123-3A58-F509-35E45DAAB890}"/>
          </ac:picMkLst>
        </pc:picChg>
        <pc:picChg chg="add del mod">
          <ac:chgData name="Schmidt, Darren" userId="3fed1999-a44d-4c2d-9ce0-299f500bb3b6" providerId="ADAL" clId="{C83C4447-4429-4DBA-9AF4-AB2F46EB1876}" dt="2025-10-22T12:09:04.816" v="649" actId="478"/>
          <ac:picMkLst>
            <pc:docMk/>
            <pc:sldMk cId="2280266230" sldId="559"/>
            <ac:picMk id="1026" creationId="{51BBD58A-132B-807F-76BC-339DEC0BCABF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5:24.537" v="625" actId="1076"/>
        <pc:sldMkLst>
          <pc:docMk/>
          <pc:sldMk cId="3456317514" sldId="560"/>
        </pc:sldMkLst>
        <pc:spChg chg="add mod">
          <ac:chgData name="Schmidt, Darren" userId="3fed1999-a44d-4c2d-9ce0-299f500bb3b6" providerId="ADAL" clId="{C83C4447-4429-4DBA-9AF4-AB2F46EB1876}" dt="2025-10-15T21:25:24.537" v="625" actId="1076"/>
          <ac:spMkLst>
            <pc:docMk/>
            <pc:sldMk cId="3456317514" sldId="560"/>
            <ac:spMk id="5" creationId="{816FAAE9-A07F-525E-E030-FDB11E89D21B}"/>
          </ac:spMkLst>
        </pc:spChg>
        <pc:spChg chg="mod">
          <ac:chgData name="Schmidt, Darren" userId="3fed1999-a44d-4c2d-9ce0-299f500bb3b6" providerId="ADAL" clId="{C83C4447-4429-4DBA-9AF4-AB2F46EB1876}" dt="2025-10-15T21:25:20.449" v="624"/>
          <ac:spMkLst>
            <pc:docMk/>
            <pc:sldMk cId="3456317514" sldId="560"/>
            <ac:spMk id="9" creationId="{C31CA625-F5F4-05FC-BBDB-39F200D646AD}"/>
          </ac:spMkLst>
        </pc:spChg>
        <pc:grpChg chg="add mod">
          <ac:chgData name="Schmidt, Darren" userId="3fed1999-a44d-4c2d-9ce0-299f500bb3b6" providerId="ADAL" clId="{C83C4447-4429-4DBA-9AF4-AB2F46EB1876}" dt="2025-10-15T21:25:24.537" v="625" actId="1076"/>
          <ac:grpSpMkLst>
            <pc:docMk/>
            <pc:sldMk cId="3456317514" sldId="560"/>
            <ac:grpSpMk id="6" creationId="{0D757129-9B4E-364B-EE9D-CA0E25DF2549}"/>
          </ac:grpSpMkLst>
        </pc:grpChg>
        <pc:picChg chg="mod">
          <ac:chgData name="Schmidt, Darren" userId="3fed1999-a44d-4c2d-9ce0-299f500bb3b6" providerId="ADAL" clId="{C83C4447-4429-4DBA-9AF4-AB2F46EB1876}" dt="2025-10-15T21:25:20.449" v="624"/>
          <ac:picMkLst>
            <pc:docMk/>
            <pc:sldMk cId="3456317514" sldId="560"/>
            <ac:picMk id="7" creationId="{AF6DA4C6-A058-C2AB-1039-B5D461714B1B}"/>
          </ac:picMkLst>
        </pc:picChg>
        <pc:picChg chg="mod">
          <ac:chgData name="Schmidt, Darren" userId="3fed1999-a44d-4c2d-9ce0-299f500bb3b6" providerId="ADAL" clId="{C83C4447-4429-4DBA-9AF4-AB2F46EB1876}" dt="2025-10-15T21:25:20.449" v="624"/>
          <ac:picMkLst>
            <pc:docMk/>
            <pc:sldMk cId="3456317514" sldId="560"/>
            <ac:picMk id="8" creationId="{F268386B-77D2-5EC5-676E-86CB9530BD68}"/>
          </ac:picMkLst>
        </pc:picChg>
        <pc:picChg chg="add mod">
          <ac:chgData name="Schmidt, Darren" userId="3fed1999-a44d-4c2d-9ce0-299f500bb3b6" providerId="ADAL" clId="{C83C4447-4429-4DBA-9AF4-AB2F46EB1876}" dt="2025-10-15T21:25:24.537" v="625" actId="1076"/>
          <ac:picMkLst>
            <pc:docMk/>
            <pc:sldMk cId="3456317514" sldId="560"/>
            <ac:picMk id="10" creationId="{485EC3F6-71A8-81AE-623F-5AF94C1E1842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5:50.842" v="631" actId="1076"/>
        <pc:sldMkLst>
          <pc:docMk/>
          <pc:sldMk cId="4132534671" sldId="561"/>
        </pc:sldMkLst>
        <pc:spChg chg="add mod">
          <ac:chgData name="Schmidt, Darren" userId="3fed1999-a44d-4c2d-9ce0-299f500bb3b6" providerId="ADAL" clId="{C83C4447-4429-4DBA-9AF4-AB2F46EB1876}" dt="2025-10-15T21:25:50.842" v="631" actId="1076"/>
          <ac:spMkLst>
            <pc:docMk/>
            <pc:sldMk cId="4132534671" sldId="561"/>
            <ac:spMk id="5" creationId="{15BFA892-7AEC-9632-451C-D19A3F63124C}"/>
          </ac:spMkLst>
        </pc:spChg>
        <pc:picChg chg="add mod">
          <ac:chgData name="Schmidt, Darren" userId="3fed1999-a44d-4c2d-9ce0-299f500bb3b6" providerId="ADAL" clId="{C83C4447-4429-4DBA-9AF4-AB2F46EB1876}" dt="2025-10-15T21:25:50.842" v="631" actId="1076"/>
          <ac:picMkLst>
            <pc:docMk/>
            <pc:sldMk cId="4132534671" sldId="561"/>
            <ac:picMk id="6" creationId="{B848C4B6-20A4-BE95-3414-8DE271ED5B6C}"/>
          </ac:picMkLst>
        </pc:picChg>
        <pc:picChg chg="add mod">
          <ac:chgData name="Schmidt, Darren" userId="3fed1999-a44d-4c2d-9ce0-299f500bb3b6" providerId="ADAL" clId="{C83C4447-4429-4DBA-9AF4-AB2F46EB1876}" dt="2025-10-15T21:25:50.842" v="631" actId="1076"/>
          <ac:picMkLst>
            <pc:docMk/>
            <pc:sldMk cId="4132534671" sldId="561"/>
            <ac:picMk id="7" creationId="{BB666731-4DBF-6218-0648-0F2229A473A9}"/>
          </ac:picMkLst>
        </pc:picChg>
        <pc:picChg chg="add mod">
          <ac:chgData name="Schmidt, Darren" userId="3fed1999-a44d-4c2d-9ce0-299f500bb3b6" providerId="ADAL" clId="{C83C4447-4429-4DBA-9AF4-AB2F46EB1876}" dt="2025-10-15T21:25:50.842" v="631" actId="1076"/>
          <ac:picMkLst>
            <pc:docMk/>
            <pc:sldMk cId="4132534671" sldId="561"/>
            <ac:picMk id="8" creationId="{D2EFE61A-B86D-2843-6C7E-C516D6A9A2E2}"/>
          </ac:picMkLst>
        </pc:picChg>
      </pc:sldChg>
      <pc:sldChg chg="addSp delSp modSp new mod">
        <pc:chgData name="Schmidt, Darren" userId="3fed1999-a44d-4c2d-9ce0-299f500bb3b6" providerId="ADAL" clId="{C83C4447-4429-4DBA-9AF4-AB2F46EB1876}" dt="2025-10-15T21:26:14.439" v="637" actId="1076"/>
        <pc:sldMkLst>
          <pc:docMk/>
          <pc:sldMk cId="989962310" sldId="562"/>
        </pc:sldMkLst>
        <pc:spChg chg="add mod">
          <ac:chgData name="Schmidt, Darren" userId="3fed1999-a44d-4c2d-9ce0-299f500bb3b6" providerId="ADAL" clId="{C83C4447-4429-4DBA-9AF4-AB2F46EB1876}" dt="2025-10-15T21:26:14.439" v="637" actId="1076"/>
          <ac:spMkLst>
            <pc:docMk/>
            <pc:sldMk cId="989962310" sldId="562"/>
            <ac:spMk id="6" creationId="{4779E371-73C5-3093-5520-8F50A03BE16B}"/>
          </ac:spMkLst>
        </pc:spChg>
        <pc:picChg chg="add mod">
          <ac:chgData name="Schmidt, Darren" userId="3fed1999-a44d-4c2d-9ce0-299f500bb3b6" providerId="ADAL" clId="{C83C4447-4429-4DBA-9AF4-AB2F46EB1876}" dt="2025-10-15T21:26:14.439" v="637" actId="1076"/>
          <ac:picMkLst>
            <pc:docMk/>
            <pc:sldMk cId="989962310" sldId="562"/>
            <ac:picMk id="5" creationId="{5D353783-97E2-7CBC-02BE-4AC34CA6FF2B}"/>
          </ac:picMkLst>
        </pc:picChg>
        <pc:picChg chg="add mod">
          <ac:chgData name="Schmidt, Darren" userId="3fed1999-a44d-4c2d-9ce0-299f500bb3b6" providerId="ADAL" clId="{C83C4447-4429-4DBA-9AF4-AB2F46EB1876}" dt="2025-10-15T21:26:14.439" v="637" actId="1076"/>
          <ac:picMkLst>
            <pc:docMk/>
            <pc:sldMk cId="989962310" sldId="562"/>
            <ac:picMk id="7" creationId="{FFDF003A-D671-1417-D2F7-47F404601857}"/>
          </ac:picMkLst>
        </pc:picChg>
        <pc:picChg chg="add mod">
          <ac:chgData name="Schmidt, Darren" userId="3fed1999-a44d-4c2d-9ce0-299f500bb3b6" providerId="ADAL" clId="{C83C4447-4429-4DBA-9AF4-AB2F46EB1876}" dt="2025-10-15T21:26:14.439" v="637" actId="1076"/>
          <ac:picMkLst>
            <pc:docMk/>
            <pc:sldMk cId="989962310" sldId="562"/>
            <ac:picMk id="8" creationId="{5BF27802-49BB-5CD7-E699-4C83EB7EDC0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/>
          <a:lstStyle>
            <a:lvl1pPr algn="l">
              <a:defRPr sz="13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02344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 anchor="b"/>
          <a:lstStyle>
            <a:lvl1pPr algn="l">
              <a:defRPr sz="13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561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/>
          <a:lstStyle>
            <a:lvl1pPr algn="l">
              <a:defRPr sz="13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/>
          <a:lstStyle>
            <a:lvl1pPr algn="r">
              <a:defRPr sz="1300">
                <a:latin typeface="Arial" panose="020B0604020202020204" pitchFamily="34" charset="0"/>
              </a:defRPr>
            </a:lvl1pPr>
          </a:lstStyle>
          <a:p>
            <a:fld id="{0763B60C-09AE-4F03-BC20-694CCB058605}" type="datetimeFigureOut">
              <a:rPr lang="en-US" smtClean="0"/>
              <a:pPr/>
              <a:t>10/22/2025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703263"/>
            <a:ext cx="6246812" cy="3514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599" tIns="46799" rIns="93599" bIns="4679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51985"/>
            <a:ext cx="5608320" cy="4217670"/>
          </a:xfrm>
          <a:prstGeom prst="rect">
            <a:avLst/>
          </a:prstGeom>
        </p:spPr>
        <p:txBody>
          <a:bodyPr vert="horz" lIns="93599" tIns="46799" rIns="93599" bIns="46799" rtlCol="0">
            <a:normAutofit/>
          </a:bodyPr>
          <a:lstStyle/>
          <a:p>
            <a:pPr lvl="0"/>
            <a:r>
              <a:rPr lang="en-US" dirty="0"/>
              <a:t>The EERC works with private industry, state, federal government, and the private sector licensing and commercial demonstration.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02344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 anchor="b"/>
          <a:lstStyle>
            <a:lvl1pPr algn="l">
              <a:defRPr sz="13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902344"/>
            <a:ext cx="3037840" cy="468630"/>
          </a:xfrm>
          <a:prstGeom prst="rect">
            <a:avLst/>
          </a:prstGeom>
        </p:spPr>
        <p:txBody>
          <a:bodyPr vert="horz" lIns="93599" tIns="46799" rIns="93599" bIns="46799" rtlCol="0" anchor="b"/>
          <a:lstStyle>
            <a:lvl1pPr algn="r">
              <a:defRPr sz="1300">
                <a:latin typeface="Arial" panose="020B0604020202020204" pitchFamily="34" charset="0"/>
              </a:defRPr>
            </a:lvl1pPr>
          </a:lstStyle>
          <a:p>
            <a:fld id="{BCC77669-B203-4BE1-8A24-FEFDF893455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235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77669-B203-4BE1-8A24-FEFDF893455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8" name="Text Placeholder 10"/>
          <p:cNvSpPr>
            <a:spLocks noGrp="1"/>
          </p:cNvSpPr>
          <p:nvPr>
            <p:ph idx="1" hasCustomPrompt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73088" indent="-341313">
              <a:buFont typeface="Arial" pitchFamily="34" charset="0"/>
              <a:buChar char="–"/>
              <a:defRPr sz="2200"/>
            </a:lvl2pPr>
            <a:lvl3pPr marL="858838" indent="-287338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146175" indent="-287338">
              <a:buFont typeface="Arial" pitchFamily="34" charset="0"/>
              <a:buChar char="-"/>
              <a:defRPr sz="2200"/>
            </a:lvl4pPr>
            <a:lvl5pPr marL="1427163" indent="-280988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6183089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15938" indent="-282575">
              <a:buFont typeface="Arial" pitchFamily="34" charset="0"/>
              <a:buChar char="–"/>
              <a:tabLst>
                <a:tab pos="457200" algn="l"/>
              </a:tabLst>
              <a:defRPr sz="2200"/>
            </a:lvl2pPr>
            <a:lvl3pPr marL="801688" indent="-288925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081088" indent="-279400">
              <a:buFont typeface="Arial" pitchFamily="34" charset="0"/>
              <a:buChar char="-"/>
              <a:defRPr sz="2200"/>
            </a:lvl4pPr>
            <a:lvl5pPr marL="1316038" indent="-288925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609600" y="2255838"/>
            <a:ext cx="5384800" cy="39163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spcBef>
                <a:spcPts val="600"/>
              </a:spcBef>
              <a:buFont typeface="Arial" pitchFamily="34" charset="0"/>
              <a:buChar char="•"/>
              <a:tabLst/>
              <a:defRPr sz="2200"/>
            </a:lvl1pPr>
            <a:lvl2pPr marL="573088" indent="-341313">
              <a:spcBef>
                <a:spcPts val="600"/>
              </a:spcBef>
              <a:buFont typeface="Arial" pitchFamily="34" charset="0"/>
              <a:buChar char="–"/>
              <a:tabLst/>
              <a:defRPr sz="2200"/>
            </a:lvl2pPr>
            <a:lvl3pPr marL="858838" indent="-287338">
              <a:spcBef>
                <a:spcPts val="600"/>
              </a:spcBef>
              <a:buFont typeface="Arial" pitchFamily="34" charset="0"/>
              <a:buChar char="♦"/>
              <a:tabLst/>
              <a:defRPr sz="2200">
                <a:sym typeface="Wingdings"/>
              </a:defRPr>
            </a:lvl3pPr>
            <a:lvl4pPr marL="1146175" indent="-287338">
              <a:spcBef>
                <a:spcPts val="600"/>
              </a:spcBef>
              <a:buFont typeface="Arial" pitchFamily="34" charset="0"/>
              <a:buChar char="-"/>
              <a:tabLst/>
              <a:defRPr sz="2200"/>
            </a:lvl4pPr>
            <a:lvl5pPr marL="1427163" indent="-280988">
              <a:spcBef>
                <a:spcPts val="600"/>
              </a:spcBef>
              <a:buFont typeface="Wingdings" pitchFamily="2" charset="2"/>
              <a:buChar char="§"/>
              <a:tabLst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6183089" y="2255838"/>
            <a:ext cx="5384800" cy="39163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spcBef>
                <a:spcPts val="600"/>
              </a:spcBef>
              <a:buFont typeface="Arial" pitchFamily="34" charset="0"/>
              <a:buChar char="•"/>
              <a:tabLst/>
              <a:defRPr sz="2200"/>
            </a:lvl1pPr>
            <a:lvl2pPr marL="515938" indent="-282575">
              <a:spcBef>
                <a:spcPts val="600"/>
              </a:spcBef>
              <a:buFont typeface="Arial" pitchFamily="34" charset="0"/>
              <a:buChar char="–"/>
              <a:tabLst/>
              <a:defRPr sz="2200"/>
            </a:lvl2pPr>
            <a:lvl3pPr marL="801688" indent="-288925">
              <a:spcBef>
                <a:spcPts val="600"/>
              </a:spcBef>
              <a:buFont typeface="Arial" pitchFamily="34" charset="0"/>
              <a:buChar char="♦"/>
              <a:tabLst/>
              <a:defRPr sz="2200">
                <a:sym typeface="Wingdings"/>
              </a:defRPr>
            </a:lvl3pPr>
            <a:lvl4pPr marL="1081088" indent="-279400">
              <a:spcBef>
                <a:spcPts val="600"/>
              </a:spcBef>
              <a:buFont typeface="Arial" pitchFamily="34" charset="0"/>
              <a:buChar char="-"/>
              <a:tabLst/>
              <a:defRPr sz="2200"/>
            </a:lvl4pPr>
            <a:lvl5pPr marL="1316038" indent="-288925">
              <a:spcBef>
                <a:spcPts val="600"/>
              </a:spcBef>
              <a:buFont typeface="Wingdings" pitchFamily="2" charset="2"/>
              <a:buChar char="§"/>
              <a:tabLst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200"/>
            </a:lvl3pPr>
            <a:lvl4pPr>
              <a:defRPr sz="2200"/>
            </a:lvl4pPr>
            <a:lvl5pPr>
              <a:defRPr sz="2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2" name="Picture Placeholder 5">
            <a:extLst>
              <a:ext uri="{FF2B5EF4-FFF2-40B4-BE49-F238E27FC236}">
                <a16:creationId xmlns:a16="http://schemas.microsoft.com/office/drawing/2014/main" id="{B48A69B7-AFA7-3963-9A68-FE3135A0042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592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  <p:extLst>
      <p:ext uri="{BB962C8B-B14F-4D97-AF65-F5344CB8AC3E}">
        <p14:creationId xmlns:p14="http://schemas.microsoft.com/office/powerpoint/2010/main" val="27822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6EC01-99AE-BC4E-BD63-097073B04C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7535" y="365125"/>
            <a:ext cx="9675474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 b="1">
                <a:solidFill>
                  <a:srgbClr val="00B0F0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4A11E-D1AA-D447-92F9-3E04AFED3D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07535" y="1825625"/>
            <a:ext cx="5050465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879929-54B3-EA4E-9378-675A52F62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20339" y="1825625"/>
            <a:ext cx="4462670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1120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73088" indent="-341313">
              <a:buFont typeface="Arial" pitchFamily="34" charset="0"/>
              <a:buChar char="–"/>
              <a:defRPr sz="2200"/>
            </a:lvl2pPr>
            <a:lvl3pPr marL="858838" indent="-287338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146175" indent="-287338">
              <a:buFont typeface="Arial" pitchFamily="34" charset="0"/>
              <a:buChar char="-"/>
              <a:defRPr sz="2200"/>
            </a:lvl4pPr>
            <a:lvl5pPr marL="1427163" indent="-280988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6183089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15938" indent="-282575">
              <a:buFont typeface="Arial" pitchFamily="34" charset="0"/>
              <a:buChar char="–"/>
              <a:tabLst>
                <a:tab pos="457200" algn="l"/>
              </a:tabLst>
              <a:defRPr sz="2200"/>
            </a:lvl2pPr>
            <a:lvl3pPr marL="801688" indent="-288925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081088" indent="-279400">
              <a:buFont typeface="Arial" pitchFamily="34" charset="0"/>
              <a:buChar char="-"/>
              <a:defRPr sz="2200"/>
            </a:lvl4pPr>
            <a:lvl5pPr marL="1316038" indent="-288925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TITLE (ALL CAPS)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88"/>
          <a:stretch/>
        </p:blipFill>
        <p:spPr>
          <a:xfrm>
            <a:off x="9675514" y="365015"/>
            <a:ext cx="2080684" cy="47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73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558F20CD-8467-9DBB-EE35-97EDCC6CAA8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7079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73088" indent="-341313">
              <a:buFont typeface="Arial" pitchFamily="34" charset="0"/>
              <a:buChar char="–"/>
              <a:defRPr sz="2200"/>
            </a:lvl2pPr>
            <a:lvl3pPr marL="858838" indent="-287338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146175" indent="-287338">
              <a:buFont typeface="Arial" pitchFamily="34" charset="0"/>
              <a:buChar char="-"/>
              <a:defRPr sz="2200"/>
            </a:lvl4pPr>
            <a:lvl5pPr marL="1427163" indent="-280988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6183089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15938" indent="-282575">
              <a:buFont typeface="Arial" pitchFamily="34" charset="0"/>
              <a:buChar char="–"/>
              <a:tabLst>
                <a:tab pos="457200" algn="l"/>
              </a:tabLst>
              <a:defRPr sz="2200"/>
            </a:lvl2pPr>
            <a:lvl3pPr marL="801688" indent="-288925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081088" indent="-279400">
              <a:buFont typeface="Arial" pitchFamily="34" charset="0"/>
              <a:buChar char="-"/>
              <a:defRPr sz="2200"/>
            </a:lvl4pPr>
            <a:lvl5pPr marL="1316038" indent="-288925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  <p:extLst>
      <p:ext uri="{BB962C8B-B14F-4D97-AF65-F5344CB8AC3E}">
        <p14:creationId xmlns:p14="http://schemas.microsoft.com/office/powerpoint/2010/main" val="242675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609600" y="2255838"/>
            <a:ext cx="5384800" cy="39163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73088" indent="-341313">
              <a:buFont typeface="Arial" pitchFamily="34" charset="0"/>
              <a:buChar char="–"/>
              <a:defRPr sz="2200"/>
            </a:lvl2pPr>
            <a:lvl3pPr marL="858838" indent="-287338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146175" indent="-287338">
              <a:buFont typeface="Arial" pitchFamily="34" charset="0"/>
              <a:buChar char="-"/>
              <a:defRPr sz="2200"/>
            </a:lvl4pPr>
            <a:lvl5pPr marL="1427163" indent="-280988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6183089" y="2255838"/>
            <a:ext cx="5384800" cy="3916363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buFont typeface="Arial" pitchFamily="34" charset="0"/>
              <a:buChar char="•"/>
              <a:defRPr sz="2200"/>
            </a:lvl1pPr>
            <a:lvl2pPr marL="515938" indent="-282575">
              <a:buFont typeface="Arial" pitchFamily="34" charset="0"/>
              <a:buChar char="–"/>
              <a:tabLst>
                <a:tab pos="457200" algn="l"/>
              </a:tabLst>
              <a:defRPr sz="2200"/>
            </a:lvl2pPr>
            <a:lvl3pPr marL="801688" indent="-288925"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081088" indent="-279400">
              <a:buFont typeface="Arial" pitchFamily="34" charset="0"/>
              <a:buChar char="-"/>
              <a:defRPr sz="2200"/>
            </a:lvl4pPr>
            <a:lvl5pPr marL="1316038" indent="-288925"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  <p:extLst>
      <p:ext uri="{BB962C8B-B14F-4D97-AF65-F5344CB8AC3E}">
        <p14:creationId xmlns:p14="http://schemas.microsoft.com/office/powerpoint/2010/main" val="3907454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</p:spTree>
    <p:extLst>
      <p:ext uri="{BB962C8B-B14F-4D97-AF65-F5344CB8AC3E}">
        <p14:creationId xmlns:p14="http://schemas.microsoft.com/office/powerpoint/2010/main" val="3125582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lip Art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61091CC0-619D-5330-07C8-55DA18C5D6C4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425E06C-D24C-5204-D35E-359A77730C3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697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Art Filmstr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52087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61091CC0-619D-5330-07C8-55DA18C5D6C4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09600" y="1600201"/>
            <a:ext cx="52087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992312BF-D75B-10B2-36C3-EB977785F59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88877" y="4254127"/>
            <a:ext cx="3003123" cy="26038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3EF2BCAA-EB4F-11EC-2064-A637637010B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88877" y="1859071"/>
            <a:ext cx="3003123" cy="2212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7" name="Picture Placeholder 4">
            <a:extLst>
              <a:ext uri="{FF2B5EF4-FFF2-40B4-BE49-F238E27FC236}">
                <a16:creationId xmlns:a16="http://schemas.microsoft.com/office/drawing/2014/main" id="{28004FCC-741E-64BB-C008-18D892026EC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88877" y="1"/>
            <a:ext cx="3003123" cy="166120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331841D2-13C8-5402-D16F-3E00878641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94827" y="4790113"/>
            <a:ext cx="3003123" cy="20678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4CF6D696-1B06-F473-5D47-A1AB6304B02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94827" y="2395056"/>
            <a:ext cx="3003123" cy="2212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2" name="Picture Placeholder 1">
            <a:extLst>
              <a:ext uri="{FF2B5EF4-FFF2-40B4-BE49-F238E27FC236}">
                <a16:creationId xmlns:a16="http://schemas.microsoft.com/office/drawing/2014/main" id="{7F2DFBFE-F7A3-9C25-F2C8-A97113F151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994827" y="0"/>
            <a:ext cx="3003123" cy="2212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16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E_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249226-F346-112E-D66F-558A450475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21"/>
            <a:ext cx="1811344" cy="3432020"/>
          </a:xfrm>
          <a:prstGeom prst="rect">
            <a:avLst/>
          </a:prstGeom>
        </p:spPr>
      </p:pic>
      <p:sp>
        <p:nvSpPr>
          <p:cNvPr id="6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spc="-150"/>
            </a:lvl1pPr>
          </a:lstStyle>
          <a:p>
            <a:r>
              <a:rPr lang="en-US" dirty="0"/>
              <a:t>CLICK TO EDIT TITLE (ALL CAPS)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37579B-AEF0-2F02-631A-B3F336B4991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581" y="4932256"/>
            <a:ext cx="3546419" cy="1925744"/>
          </a:xfrm>
          <a:prstGeom prst="rect">
            <a:avLst/>
          </a:prstGeom>
        </p:spPr>
      </p:pic>
      <p:sp>
        <p:nvSpPr>
          <p:cNvPr id="8" name="Text Placeholder 10"/>
          <p:cNvSpPr>
            <a:spLocks noGrp="1"/>
          </p:cNvSpPr>
          <p:nvPr>
            <p:ph idx="1" hasCustomPrompt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200"/>
            </a:lvl3pPr>
            <a:lvl4pPr>
              <a:defRPr sz="2200"/>
            </a:lvl4pPr>
            <a:lvl5pPr>
              <a:defRPr sz="2200"/>
            </a:lvl5pPr>
          </a:lstStyle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878AAE-B794-2FDA-E223-2EE7EACD25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08"/>
          <a:stretch/>
        </p:blipFill>
        <p:spPr>
          <a:xfrm>
            <a:off x="150343" y="6335780"/>
            <a:ext cx="3812057" cy="35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85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1552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 - 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spc="-150"/>
            </a:lvl1pPr>
          </a:lstStyle>
          <a:p>
            <a:r>
              <a:rPr lang="en-US" dirty="0"/>
              <a:t>CLICK TO EDIT TITLE (ALL CAPS)</a:t>
            </a:r>
          </a:p>
        </p:txBody>
      </p:sp>
    </p:spTree>
    <p:extLst>
      <p:ext uri="{BB962C8B-B14F-4D97-AF65-F5344CB8AC3E}">
        <p14:creationId xmlns:p14="http://schemas.microsoft.com/office/powerpoint/2010/main" val="283211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Art Diago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F7AEBA-BF9C-2366-079C-84BBDE3AD087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609600" y="2521403"/>
            <a:ext cx="5715000" cy="1431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600" spc="-150"/>
            </a:lvl1pPr>
          </a:lstStyle>
          <a:p>
            <a:r>
              <a:rPr lang="en-US" dirty="0"/>
              <a:t>CLICK TO EDIT TITLE (ALL CAPS)</a:t>
            </a:r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C4D32747-346B-413A-5192-F94AD061ED0C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09600" y="3952489"/>
            <a:ext cx="5208701" cy="2676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spcBef>
                <a:spcPts val="600"/>
              </a:spcBef>
              <a:defRPr sz="2200"/>
            </a:lvl1pPr>
            <a:lvl2pPr>
              <a:spcBef>
                <a:spcPts val="600"/>
              </a:spcBef>
              <a:defRPr sz="2200"/>
            </a:lvl2pPr>
            <a:lvl3pPr>
              <a:spcBef>
                <a:spcPts val="600"/>
              </a:spcBef>
              <a:defRPr sz="2200"/>
            </a:lvl3pPr>
            <a:lvl4pPr>
              <a:spcBef>
                <a:spcPts val="600"/>
              </a:spcBef>
              <a:defRPr sz="2200"/>
            </a:lvl4pPr>
            <a:lvl5pPr>
              <a:spcBef>
                <a:spcPts val="600"/>
              </a:spcBef>
              <a:defRPr sz="2200"/>
            </a:lvl5pPr>
          </a:lstStyle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DCDAFEED-ACFD-DBC3-5EAA-F8C2278E12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74639" y="2647759"/>
            <a:ext cx="4626927" cy="4210242"/>
          </a:xfrm>
          <a:prstGeom prst="parallelogram">
            <a:avLst>
              <a:gd name="adj" fmla="val 46191"/>
            </a:avLst>
          </a:pr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45C0BEDB-70F9-AA0A-30CC-9028BFD39F5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73807" y="1509"/>
            <a:ext cx="3677817" cy="2513797"/>
          </a:xfrm>
          <a:prstGeom prst="parallelogram">
            <a:avLst>
              <a:gd name="adj" fmla="val 46191"/>
            </a:avLst>
          </a:pr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4C7A29CD-D1CA-01BF-3021-884FC31E2D8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7284"/>
            <a:ext cx="2960845" cy="2522590"/>
          </a:xfrm>
          <a:custGeom>
            <a:avLst/>
            <a:gdLst>
              <a:gd name="connsiteX0" fmla="*/ 0 w 2960845"/>
              <a:gd name="connsiteY0" fmla="*/ 2513797 h 2513797"/>
              <a:gd name="connsiteX1" fmla="*/ 1161148 w 2960845"/>
              <a:gd name="connsiteY1" fmla="*/ 0 h 2513797"/>
              <a:gd name="connsiteX2" fmla="*/ 2960845 w 2960845"/>
              <a:gd name="connsiteY2" fmla="*/ 0 h 2513797"/>
              <a:gd name="connsiteX3" fmla="*/ 1799697 w 2960845"/>
              <a:gd name="connsiteY3" fmla="*/ 2513797 h 2513797"/>
              <a:gd name="connsiteX4" fmla="*/ 0 w 2960845"/>
              <a:gd name="connsiteY4" fmla="*/ 2513797 h 2513797"/>
              <a:gd name="connsiteX0" fmla="*/ 0 w 2960845"/>
              <a:gd name="connsiteY0" fmla="*/ 2522590 h 2522590"/>
              <a:gd name="connsiteX1" fmla="*/ 563 w 2960845"/>
              <a:gd name="connsiteY1" fmla="*/ 0 h 2522590"/>
              <a:gd name="connsiteX2" fmla="*/ 2960845 w 2960845"/>
              <a:gd name="connsiteY2" fmla="*/ 8793 h 2522590"/>
              <a:gd name="connsiteX3" fmla="*/ 1799697 w 2960845"/>
              <a:gd name="connsiteY3" fmla="*/ 2522590 h 2522590"/>
              <a:gd name="connsiteX4" fmla="*/ 0 w 2960845"/>
              <a:gd name="connsiteY4" fmla="*/ 2522590 h 2522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60845" h="2522590">
                <a:moveTo>
                  <a:pt x="0" y="2522590"/>
                </a:moveTo>
                <a:cubicBezTo>
                  <a:pt x="188" y="1681727"/>
                  <a:pt x="375" y="840863"/>
                  <a:pt x="563" y="0"/>
                </a:cubicBezTo>
                <a:lnTo>
                  <a:pt x="2960845" y="8793"/>
                </a:lnTo>
                <a:lnTo>
                  <a:pt x="1799697" y="2522590"/>
                </a:lnTo>
                <a:lnTo>
                  <a:pt x="0" y="2522590"/>
                </a:lnTo>
                <a:close/>
              </a:path>
            </a:pathLst>
          </a:cu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675240DB-B082-CD62-04A0-DE95BF49156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989367" y="1509"/>
            <a:ext cx="3677817" cy="2513797"/>
          </a:xfrm>
          <a:prstGeom prst="parallelogram">
            <a:avLst>
              <a:gd name="adj" fmla="val 46191"/>
            </a:avLst>
          </a:pr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EC39A3DF-AFD8-67CB-16DE-2107DAA42B7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380146" y="-4589"/>
            <a:ext cx="4810857" cy="2513797"/>
          </a:xfrm>
          <a:custGeom>
            <a:avLst/>
            <a:gdLst>
              <a:gd name="connsiteX0" fmla="*/ 0 w 4810125"/>
              <a:gd name="connsiteY0" fmla="*/ 2513797 h 2513797"/>
              <a:gd name="connsiteX1" fmla="*/ 1161148 w 4810125"/>
              <a:gd name="connsiteY1" fmla="*/ 0 h 2513797"/>
              <a:gd name="connsiteX2" fmla="*/ 4810125 w 4810125"/>
              <a:gd name="connsiteY2" fmla="*/ 0 h 2513797"/>
              <a:gd name="connsiteX3" fmla="*/ 3648977 w 4810125"/>
              <a:gd name="connsiteY3" fmla="*/ 2513797 h 2513797"/>
              <a:gd name="connsiteX4" fmla="*/ 0 w 4810125"/>
              <a:gd name="connsiteY4" fmla="*/ 2513797 h 2513797"/>
              <a:gd name="connsiteX0" fmla="*/ 0 w 4818353"/>
              <a:gd name="connsiteY0" fmla="*/ 2513797 h 2531382"/>
              <a:gd name="connsiteX1" fmla="*/ 1161148 w 4818353"/>
              <a:gd name="connsiteY1" fmla="*/ 0 h 2531382"/>
              <a:gd name="connsiteX2" fmla="*/ 4810125 w 4818353"/>
              <a:gd name="connsiteY2" fmla="*/ 0 h 2531382"/>
              <a:gd name="connsiteX3" fmla="*/ 4818353 w 4818353"/>
              <a:gd name="connsiteY3" fmla="*/ 2531382 h 2531382"/>
              <a:gd name="connsiteX4" fmla="*/ 0 w 4818353"/>
              <a:gd name="connsiteY4" fmla="*/ 2513797 h 2531382"/>
              <a:gd name="connsiteX0" fmla="*/ 0 w 4810857"/>
              <a:gd name="connsiteY0" fmla="*/ 2513797 h 2513797"/>
              <a:gd name="connsiteX1" fmla="*/ 1161148 w 4810857"/>
              <a:gd name="connsiteY1" fmla="*/ 0 h 2513797"/>
              <a:gd name="connsiteX2" fmla="*/ 4810125 w 4810857"/>
              <a:gd name="connsiteY2" fmla="*/ 0 h 2513797"/>
              <a:gd name="connsiteX3" fmla="*/ 4809561 w 4810857"/>
              <a:gd name="connsiteY3" fmla="*/ 2513797 h 2513797"/>
              <a:gd name="connsiteX4" fmla="*/ 0 w 4810857"/>
              <a:gd name="connsiteY4" fmla="*/ 2513797 h 251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857" h="2513797">
                <a:moveTo>
                  <a:pt x="0" y="2513797"/>
                </a:moveTo>
                <a:lnTo>
                  <a:pt x="1161148" y="0"/>
                </a:lnTo>
                <a:lnTo>
                  <a:pt x="4810125" y="0"/>
                </a:lnTo>
                <a:cubicBezTo>
                  <a:pt x="4812868" y="843794"/>
                  <a:pt x="4806818" y="1670003"/>
                  <a:pt x="4809561" y="2513797"/>
                </a:cubicBezTo>
                <a:lnTo>
                  <a:pt x="0" y="2513797"/>
                </a:lnTo>
                <a:close/>
              </a:path>
            </a:pathLst>
          </a:cu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7159C09D-FEE5-FE4C-2E6E-61BD602DA28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264961" y="2647759"/>
            <a:ext cx="3933127" cy="4210242"/>
          </a:xfrm>
          <a:custGeom>
            <a:avLst/>
            <a:gdLst>
              <a:gd name="connsiteX0" fmla="*/ 0 w 3927039"/>
              <a:gd name="connsiteY0" fmla="*/ 4204135 h 4204135"/>
              <a:gd name="connsiteX1" fmla="*/ 1937012 w 3927039"/>
              <a:gd name="connsiteY1" fmla="*/ 0 h 4204135"/>
              <a:gd name="connsiteX2" fmla="*/ 3927039 w 3927039"/>
              <a:gd name="connsiteY2" fmla="*/ 0 h 4204135"/>
              <a:gd name="connsiteX3" fmla="*/ 1990027 w 3927039"/>
              <a:gd name="connsiteY3" fmla="*/ 4204135 h 4204135"/>
              <a:gd name="connsiteX4" fmla="*/ 0 w 3927039"/>
              <a:gd name="connsiteY4" fmla="*/ 4204135 h 4204135"/>
              <a:gd name="connsiteX0" fmla="*/ 0 w 3941920"/>
              <a:gd name="connsiteY0" fmla="*/ 4204135 h 4204135"/>
              <a:gd name="connsiteX1" fmla="*/ 1937012 w 3941920"/>
              <a:gd name="connsiteY1" fmla="*/ 0 h 4204135"/>
              <a:gd name="connsiteX2" fmla="*/ 3927039 w 3941920"/>
              <a:gd name="connsiteY2" fmla="*/ 0 h 4204135"/>
              <a:gd name="connsiteX3" fmla="*/ 3941920 w 3941920"/>
              <a:gd name="connsiteY3" fmla="*/ 4186551 h 4204135"/>
              <a:gd name="connsiteX4" fmla="*/ 0 w 3941920"/>
              <a:gd name="connsiteY4" fmla="*/ 4204135 h 4204135"/>
              <a:gd name="connsiteX0" fmla="*/ 0 w 3933127"/>
              <a:gd name="connsiteY0" fmla="*/ 4204135 h 4204136"/>
              <a:gd name="connsiteX1" fmla="*/ 1937012 w 3933127"/>
              <a:gd name="connsiteY1" fmla="*/ 0 h 4204136"/>
              <a:gd name="connsiteX2" fmla="*/ 3927039 w 3933127"/>
              <a:gd name="connsiteY2" fmla="*/ 0 h 4204136"/>
              <a:gd name="connsiteX3" fmla="*/ 3933127 w 3933127"/>
              <a:gd name="connsiteY3" fmla="*/ 4204136 h 4204136"/>
              <a:gd name="connsiteX4" fmla="*/ 0 w 3933127"/>
              <a:gd name="connsiteY4" fmla="*/ 4204135 h 4204136"/>
              <a:gd name="connsiteX0" fmla="*/ 0 w 3933127"/>
              <a:gd name="connsiteY0" fmla="*/ 4204135 h 4212929"/>
              <a:gd name="connsiteX1" fmla="*/ 1937012 w 3933127"/>
              <a:gd name="connsiteY1" fmla="*/ 0 h 4212929"/>
              <a:gd name="connsiteX2" fmla="*/ 3927039 w 3933127"/>
              <a:gd name="connsiteY2" fmla="*/ 0 h 4212929"/>
              <a:gd name="connsiteX3" fmla="*/ 3933127 w 3933127"/>
              <a:gd name="connsiteY3" fmla="*/ 4212929 h 4212929"/>
              <a:gd name="connsiteX4" fmla="*/ 0 w 3933127"/>
              <a:gd name="connsiteY4" fmla="*/ 4204135 h 4212929"/>
              <a:gd name="connsiteX0" fmla="*/ 0 w 3933127"/>
              <a:gd name="connsiteY0" fmla="*/ 4212454 h 4212929"/>
              <a:gd name="connsiteX1" fmla="*/ 1937012 w 3933127"/>
              <a:gd name="connsiteY1" fmla="*/ 0 h 4212929"/>
              <a:gd name="connsiteX2" fmla="*/ 3927039 w 3933127"/>
              <a:gd name="connsiteY2" fmla="*/ 0 h 4212929"/>
              <a:gd name="connsiteX3" fmla="*/ 3933127 w 3933127"/>
              <a:gd name="connsiteY3" fmla="*/ 4212929 h 4212929"/>
              <a:gd name="connsiteX4" fmla="*/ 0 w 3933127"/>
              <a:gd name="connsiteY4" fmla="*/ 4212454 h 421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3127" h="4212929">
                <a:moveTo>
                  <a:pt x="0" y="4212454"/>
                </a:moveTo>
                <a:lnTo>
                  <a:pt x="1937012" y="0"/>
                </a:lnTo>
                <a:lnTo>
                  <a:pt x="3927039" y="0"/>
                </a:lnTo>
                <a:cubicBezTo>
                  <a:pt x="3931999" y="1395517"/>
                  <a:pt x="3928167" y="2817412"/>
                  <a:pt x="3933127" y="4212929"/>
                </a:cubicBezTo>
                <a:lnTo>
                  <a:pt x="0" y="4212454"/>
                </a:lnTo>
                <a:close/>
              </a:path>
            </a:pathLst>
          </a:custGeom>
          <a:effectLst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526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1CCD9F9F-79AF-6F09-16DE-8C10254B91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375"/>
          <a:stretch/>
        </p:blipFill>
        <p:spPr>
          <a:xfrm>
            <a:off x="0" y="669"/>
            <a:ext cx="4343400" cy="685666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D1260D4-2301-6A05-2188-0B07D4C45C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074111" y="0"/>
            <a:ext cx="11688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FC5A650-628B-C561-B1E7-10A77F3307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656" y="1866230"/>
            <a:ext cx="3320338" cy="3124200"/>
          </a:xfrm>
          <a:prstGeom prst="rect">
            <a:avLst/>
          </a:prstGeom>
        </p:spPr>
        <p:txBody>
          <a:bodyPr anchor="ctr"/>
          <a:lstStyle>
            <a:lvl1pPr algn="ctr">
              <a:defRPr sz="3600" spc="-1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269E1BC-68EE-782C-BFE4-65052B6949C3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4736517" y="762001"/>
            <a:ext cx="6831372" cy="5364164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spcBef>
                <a:spcPts val="600"/>
              </a:spcBef>
              <a:buFont typeface="Arial" pitchFamily="34" charset="0"/>
              <a:buChar char="•"/>
              <a:defRPr sz="2200"/>
            </a:lvl1pPr>
            <a:lvl2pPr marL="515938" indent="-282575">
              <a:spcBef>
                <a:spcPts val="600"/>
              </a:spcBef>
              <a:buFont typeface="Arial" pitchFamily="34" charset="0"/>
              <a:buChar char="–"/>
              <a:tabLst>
                <a:tab pos="457200" algn="l"/>
              </a:tabLst>
              <a:defRPr sz="2200"/>
            </a:lvl2pPr>
            <a:lvl3pPr marL="801688" indent="-288925">
              <a:spcBef>
                <a:spcPts val="600"/>
              </a:spcBef>
              <a:buFont typeface="Arial" pitchFamily="34" charset="0"/>
              <a:buChar char="♦"/>
              <a:tabLst>
                <a:tab pos="1085850" algn="l"/>
                <a:tab pos="1427163" algn="l"/>
              </a:tabLst>
              <a:defRPr sz="2200">
                <a:sym typeface="Wingdings"/>
              </a:defRPr>
            </a:lvl3pPr>
            <a:lvl4pPr marL="1081088" indent="-279400">
              <a:spcBef>
                <a:spcPts val="600"/>
              </a:spcBef>
              <a:buFont typeface="Arial" pitchFamily="34" charset="0"/>
              <a:buChar char="-"/>
              <a:defRPr sz="2200"/>
            </a:lvl4pPr>
            <a:lvl5pPr marL="1316038" indent="-288925">
              <a:spcBef>
                <a:spcPts val="600"/>
              </a:spcBef>
              <a:buFont typeface="Wingdings" pitchFamily="2" charset="2"/>
              <a:buChar char="§"/>
              <a:defRPr sz="2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9320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A62C64DA-C7B2-F4F8-B626-7708DB6BE3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9"/>
            <a:ext cx="12192000" cy="685666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2103437"/>
            <a:ext cx="10515600" cy="1325563"/>
          </a:xfrm>
          <a:prstGeom prst="rect">
            <a:avLst/>
          </a:prstGeom>
        </p:spPr>
        <p:txBody>
          <a:bodyPr anchor="ctr"/>
          <a:lstStyle>
            <a:lvl1pPr algn="ctr">
              <a:defRPr sz="3600" spc="-1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019300" y="3611563"/>
            <a:ext cx="8153400" cy="278923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2"/>
          <p:cNvSpPr txBox="1">
            <a:spLocks/>
          </p:cNvSpPr>
          <p:nvPr userDrawn="1"/>
        </p:nvSpPr>
        <p:spPr>
          <a:xfrm>
            <a:off x="1904999" y="1156505"/>
            <a:ext cx="7974241" cy="445395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73088" indent="-3413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0900" indent="-2778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♦"/>
              <a:tabLst>
                <a:tab pos="1146175" algn="l"/>
                <a:tab pos="1427163" algn="l"/>
              </a:tabLst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46175" indent="-292100" algn="ctr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87488" indent="-341313" algn="ctr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Energy &amp; Environmental Research Center (EERC)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A3261D-BEE5-4056-882F-07E629A3C0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62893"/>
            <a:ext cx="7212240" cy="68010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EA59C3-5BF3-72F7-342F-40C325852752}"/>
              </a:ext>
            </a:extLst>
          </p:cNvPr>
          <p:cNvSpPr/>
          <p:nvPr userDrawn="1"/>
        </p:nvSpPr>
        <p:spPr bwMode="white">
          <a:xfrm>
            <a:off x="0" y="6642556"/>
            <a:ext cx="370005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2025 University of North Dakota Energy &amp; Environmental Research Center.</a:t>
            </a:r>
          </a:p>
        </p:txBody>
      </p:sp>
    </p:spTree>
    <p:extLst>
      <p:ext uri="{BB962C8B-B14F-4D97-AF65-F5344CB8AC3E}">
        <p14:creationId xmlns:p14="http://schemas.microsoft.com/office/powerpoint/2010/main" val="1890935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hape&#10;&#10;Description automatically generated">
            <a:extLst>
              <a:ext uri="{FF2B5EF4-FFF2-40B4-BE49-F238E27FC236}">
                <a16:creationId xmlns:a16="http://schemas.microsoft.com/office/drawing/2014/main" id="{D32F378B-5854-3A40-2F4D-9E2825DE610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9"/>
            <a:ext cx="12192000" cy="685666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143000"/>
            <a:ext cx="10515600" cy="1325563"/>
          </a:xfrm>
          <a:prstGeom prst="rect">
            <a:avLst/>
          </a:prstGeom>
        </p:spPr>
        <p:txBody>
          <a:bodyPr anchor="ctr"/>
          <a:lstStyle>
            <a:lvl1pPr algn="ctr">
              <a:defRPr sz="3600" spc="-1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743200" y="2895600"/>
            <a:ext cx="6705600" cy="317023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8936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487834D4-9F61-AFD4-9C73-0E14E530034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9"/>
            <a:ext cx="12192000" cy="685666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FC5A650-628B-C561-B1E7-10A77F3307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655" y="1866230"/>
            <a:ext cx="4742021" cy="3124200"/>
          </a:xfrm>
          <a:prstGeom prst="rect">
            <a:avLst/>
          </a:prstGeom>
        </p:spPr>
        <p:txBody>
          <a:bodyPr anchor="ctr"/>
          <a:lstStyle>
            <a:lvl1pPr algn="ctr">
              <a:defRPr sz="3600" spc="-1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D">
            <a:extLst>
              <a:ext uri="{FF2B5EF4-FFF2-40B4-BE49-F238E27FC236}">
                <a16:creationId xmlns:a16="http://schemas.microsoft.com/office/drawing/2014/main" id="{D6BE0114-1890-7641-5D63-E572AA1CE59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81799" y="5086050"/>
            <a:ext cx="5116089" cy="696461"/>
          </a:xfrm>
          <a:prstGeom prst="rect">
            <a:avLst/>
          </a:prstGeom>
        </p:spPr>
        <p:txBody>
          <a:bodyPr anchor="ctr"/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Bullet Placeholder D">
            <a:extLst>
              <a:ext uri="{FF2B5EF4-FFF2-40B4-BE49-F238E27FC236}">
                <a16:creationId xmlns:a16="http://schemas.microsoft.com/office/drawing/2014/main" id="{146623A2-B6C4-0246-DB3A-78D16958636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41049" y="4772561"/>
            <a:ext cx="914400" cy="10948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8000" b="1">
                <a:solidFill>
                  <a:srgbClr val="86A2B8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1" name="Text Placeholder C">
            <a:extLst>
              <a:ext uri="{FF2B5EF4-FFF2-40B4-BE49-F238E27FC236}">
                <a16:creationId xmlns:a16="http://schemas.microsoft.com/office/drawing/2014/main" id="{9559E1D0-FD1E-AB10-7AD4-7C940DEFD2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81799" y="3749197"/>
            <a:ext cx="5116089" cy="696461"/>
          </a:xfrm>
          <a:prstGeom prst="rect">
            <a:avLst/>
          </a:prstGeom>
        </p:spPr>
        <p:txBody>
          <a:bodyPr anchor="ctr"/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Bullet Placeholder C">
            <a:extLst>
              <a:ext uri="{FF2B5EF4-FFF2-40B4-BE49-F238E27FC236}">
                <a16:creationId xmlns:a16="http://schemas.microsoft.com/office/drawing/2014/main" id="{9FDDCCE9-6C0A-6ECF-8DB6-5AA3F336A7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41049" y="3435708"/>
            <a:ext cx="914400" cy="10948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8000" b="1">
                <a:solidFill>
                  <a:srgbClr val="86A2B8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B">
            <a:extLst>
              <a:ext uri="{FF2B5EF4-FFF2-40B4-BE49-F238E27FC236}">
                <a16:creationId xmlns:a16="http://schemas.microsoft.com/office/drawing/2014/main" id="{E499CFF6-FCDB-2E09-48B7-AEB42EAE9B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755449" y="2412343"/>
            <a:ext cx="5116089" cy="696461"/>
          </a:xfrm>
          <a:prstGeom prst="rect">
            <a:avLst/>
          </a:prstGeom>
        </p:spPr>
        <p:txBody>
          <a:bodyPr anchor="ctr"/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Bullet Placeholder B">
            <a:extLst>
              <a:ext uri="{FF2B5EF4-FFF2-40B4-BE49-F238E27FC236}">
                <a16:creationId xmlns:a16="http://schemas.microsoft.com/office/drawing/2014/main" id="{E0D36E94-8F3E-310F-70C2-5CD4E9A45D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41049" y="2098854"/>
            <a:ext cx="914400" cy="10948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8000" b="1">
                <a:solidFill>
                  <a:srgbClr val="86A2B8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15" name="Text Placeholder A">
            <a:extLst>
              <a:ext uri="{FF2B5EF4-FFF2-40B4-BE49-F238E27FC236}">
                <a16:creationId xmlns:a16="http://schemas.microsoft.com/office/drawing/2014/main" id="{71D55777-4E74-6BE1-BEB7-1775808715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781798" y="1075489"/>
            <a:ext cx="5116089" cy="696461"/>
          </a:xfrm>
          <a:prstGeom prst="rect">
            <a:avLst/>
          </a:prstGeom>
        </p:spPr>
        <p:txBody>
          <a:bodyPr anchor="ctr"/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Bullet Placeholder A">
            <a:extLst>
              <a:ext uri="{FF2B5EF4-FFF2-40B4-BE49-F238E27FC236}">
                <a16:creationId xmlns:a16="http://schemas.microsoft.com/office/drawing/2014/main" id="{D529285F-BB5B-C407-9853-F144357C143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41049" y="762000"/>
            <a:ext cx="914400" cy="10948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8000" b="1">
                <a:solidFill>
                  <a:srgbClr val="86A2B8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01FF4B-A3FE-C874-BE60-2699A06721D1}"/>
              </a:ext>
            </a:extLst>
          </p:cNvPr>
          <p:cNvSpPr/>
          <p:nvPr userDrawn="1"/>
        </p:nvSpPr>
        <p:spPr>
          <a:xfrm>
            <a:off x="5396789" y="0"/>
            <a:ext cx="11688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7814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ash"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D49406C2-0B84-046C-259E-8BC91B8AB7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9"/>
            <a:ext cx="12192000" cy="68566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4236FB-8D67-4888-829E-7B64A310DF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40" y="2650151"/>
            <a:ext cx="10683556" cy="100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12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0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581" y="4932256"/>
            <a:ext cx="3546419" cy="19257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21"/>
            <a:ext cx="1811344" cy="343202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4673600" y="641667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42437E-7C8F-4BB6-90DC-D22202860E2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43" y="6388006"/>
            <a:ext cx="3202458" cy="3019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81" r:id="rId4"/>
    <p:sldLayoutId id="2147483677" r:id="rId5"/>
    <p:sldLayoutId id="2147483693" r:id="rId6"/>
    <p:sldLayoutId id="2147483694" r:id="rId7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spc="-15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31775" indent="-231775" algn="l" defTabSz="914400" rtl="0" eaLnBrk="1" latinLnBrk="0" hangingPunct="1">
        <a:spcBef>
          <a:spcPts val="600"/>
        </a:spcBef>
        <a:buFont typeface="Arial" pitchFamily="34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3088" indent="-341313" algn="l" defTabSz="914400" rtl="0" eaLnBrk="1" latinLnBrk="0" hangingPunct="1">
        <a:spcBef>
          <a:spcPts val="600"/>
        </a:spcBef>
        <a:buFont typeface="Arial" pitchFamily="34" charset="0"/>
        <a:buChar char="–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0900" indent="-277813" algn="l" defTabSz="914400" rtl="0" eaLnBrk="1" latinLnBrk="0" hangingPunct="1">
        <a:spcBef>
          <a:spcPts val="600"/>
        </a:spcBef>
        <a:buFont typeface="Arial" pitchFamily="34" charset="0"/>
        <a:buChar char="♦"/>
        <a:tabLst>
          <a:tab pos="1146175" algn="l"/>
          <a:tab pos="1427163" algn="l"/>
        </a:tabLst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146175" indent="-292100" algn="l" defTabSz="914400" rtl="0" eaLnBrk="1" latinLnBrk="0" hangingPunct="1">
        <a:spcBef>
          <a:spcPts val="600"/>
        </a:spcBef>
        <a:buFont typeface="Arial" pitchFamily="34" charset="0"/>
        <a:buChar char="-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87488" indent="-341313" algn="l" defTabSz="914400" rtl="0" eaLnBrk="1" latinLnBrk="0" hangingPunct="1">
        <a:spcBef>
          <a:spcPts val="600"/>
        </a:spcBef>
        <a:buFont typeface="Wingdings" pitchFamily="2" charset="2"/>
        <a:buChar char="§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11344" cy="343202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 (ALL CAPS)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text styles (first word and proper noun capitalized on all levels)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4673600" y="641667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10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87" r:id="rId6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spc="-15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31775" indent="-231775" algn="l" defTabSz="914400" rtl="0" eaLnBrk="1" latinLnBrk="0" hangingPunct="1">
        <a:spcBef>
          <a:spcPts val="600"/>
        </a:spcBef>
        <a:buFont typeface="Arial" pitchFamily="34" charset="0"/>
        <a:buChar char="•"/>
        <a:defRPr sz="220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3088" indent="-341313" algn="l" defTabSz="914400" rtl="0" eaLnBrk="1" latinLnBrk="0" hangingPunct="1">
        <a:spcBef>
          <a:spcPts val="600"/>
        </a:spcBef>
        <a:buFont typeface="Arial" pitchFamily="34" charset="0"/>
        <a:buChar char="–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0900" indent="-277813" algn="l" defTabSz="914400" rtl="0" eaLnBrk="1" latinLnBrk="0" hangingPunct="1">
        <a:spcBef>
          <a:spcPts val="600"/>
        </a:spcBef>
        <a:buFont typeface="Arial" pitchFamily="34" charset="0"/>
        <a:buChar char="♦"/>
        <a:tabLst>
          <a:tab pos="1146175" algn="l"/>
          <a:tab pos="1427163" algn="l"/>
        </a:tabLst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146175" indent="-292100" algn="l" defTabSz="914400" rtl="0" eaLnBrk="1" latinLnBrk="0" hangingPunct="1">
        <a:spcBef>
          <a:spcPts val="600"/>
        </a:spcBef>
        <a:buFont typeface="Arial" pitchFamily="34" charset="0"/>
        <a:buChar char="-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87488" indent="-341313" algn="l" defTabSz="914400" rtl="0" eaLnBrk="1" latinLnBrk="0" hangingPunct="1">
        <a:spcBef>
          <a:spcPts val="600"/>
        </a:spcBef>
        <a:buFont typeface="Wingdings" pitchFamily="2" charset="2"/>
        <a:buChar char="§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4673600" y="641667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73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91" r:id="rId2"/>
    <p:sldLayoutId id="2147483680" r:id="rId3"/>
    <p:sldLayoutId id="2147483690" r:id="rId4"/>
    <p:sldLayoutId id="2147483667" r:id="rId5"/>
    <p:sldLayoutId id="2147483683" r:id="rId6"/>
    <p:sldLayoutId id="2147483684" r:id="rId7"/>
    <p:sldLayoutId id="2147483692" r:id="rId8"/>
    <p:sldLayoutId id="2147483685" r:id="rId9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b="1" kern="120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3088" indent="-341313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0900" indent="-277813" algn="l" defTabSz="914400" rtl="0" eaLnBrk="1" latinLnBrk="0" hangingPunct="1">
        <a:spcBef>
          <a:spcPct val="20000"/>
        </a:spcBef>
        <a:buFont typeface="Arial" pitchFamily="34" charset="0"/>
        <a:buChar char="♦"/>
        <a:tabLst>
          <a:tab pos="1146175" algn="l"/>
          <a:tab pos="1427163" algn="l"/>
        </a:tabLst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146175" indent="-2921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87488" indent="-341313" algn="l" defTabSz="914400" rtl="0" eaLnBrk="1" latinLnBrk="0" hangingPunct="1">
        <a:spcBef>
          <a:spcPct val="20000"/>
        </a:spcBef>
        <a:buFont typeface="Wingdings" pitchFamily="2" charset="2"/>
        <a:buChar char="§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v.com/transcript-editor/shared/pErDX2uABeiQSU3kL29h60AuYUwIIlq-5VFLXeoE8CPoDJ1caYh29hCoStCgKDrBlLu1BVqvXwHGhzYHh4e9wW_bYxs?loadFrom=PastedDeeplink&amp;ts=7310.64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4.emf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1671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Intelligent Pipeline Integrity Program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PRCI Fall Meeting of the Technical Committees</a:t>
            </a:r>
          </a:p>
          <a:p>
            <a:r>
              <a:rPr lang="en-US" dirty="0"/>
              <a:t>Nashville, TN</a:t>
            </a:r>
          </a:p>
          <a:p>
            <a:r>
              <a:rPr lang="en-US" dirty="0"/>
              <a:t>Wednesday October 22</a:t>
            </a:r>
            <a:r>
              <a:rPr lang="en-US" baseline="30000" dirty="0"/>
              <a:t>nd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Darren Schmidt, P.E.</a:t>
            </a:r>
          </a:p>
          <a:p>
            <a:r>
              <a:rPr lang="en-US" dirty="0"/>
              <a:t>Assistant Director for Energy, Oil &amp; Gas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DA8EE8-DBF3-0B95-18FA-8E1350E63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291" y="1714596"/>
            <a:ext cx="2573418" cy="777681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2094858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835A0-9E6D-99D1-2F45-6D18D4E55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AE5D80-00CD-BED4-32F1-BE9B2B159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" y="0"/>
            <a:ext cx="12143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871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61C056-2D90-57AD-C3DF-AF6BD83DA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022"/>
            <a:ext cx="12192000" cy="689004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0697647-3981-68B1-85CD-E7BF0CEEE885}"/>
              </a:ext>
            </a:extLst>
          </p:cNvPr>
          <p:cNvSpPr txBox="1"/>
          <p:nvPr/>
        </p:nvSpPr>
        <p:spPr>
          <a:xfrm>
            <a:off x="0" y="56305"/>
            <a:ext cx="110404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https://www.energy.senate.gov/services/files/879FAD20-CCAD-410A-9296-005E59584D5C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AD9F82-AAB5-B634-E5EF-FB4F0CEE7028}"/>
              </a:ext>
            </a:extLst>
          </p:cNvPr>
          <p:cNvSpPr txBox="1"/>
          <p:nvPr/>
        </p:nvSpPr>
        <p:spPr>
          <a:xfrm>
            <a:off x="6788864" y="450019"/>
            <a:ext cx="4956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U.S. Secretary of the Interior, Doug Burgum</a:t>
            </a:r>
          </a:p>
          <a:p>
            <a:r>
              <a:rPr lang="en-US" b="1" dirty="0">
                <a:solidFill>
                  <a:schemeClr val="bg1"/>
                </a:solidFill>
              </a:rPr>
              <a:t>Confirmation Hearing January 16, 2025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996366C-6672-5641-E702-EE39548EC6F5}"/>
              </a:ext>
            </a:extLst>
          </p:cNvPr>
          <p:cNvCxnSpPr/>
          <p:nvPr/>
        </p:nvCxnSpPr>
        <p:spPr>
          <a:xfrm>
            <a:off x="7500730" y="6372184"/>
            <a:ext cx="4441181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BF7CCD6-17A1-8178-951F-A738FBC1EC3F}"/>
              </a:ext>
            </a:extLst>
          </p:cNvPr>
          <p:cNvSpPr txBox="1"/>
          <p:nvPr/>
        </p:nvSpPr>
        <p:spPr>
          <a:xfrm>
            <a:off x="130931" y="5255854"/>
            <a:ext cx="11930137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D3D3D"/>
                </a:solidFill>
                <a:effectLst/>
                <a:latin typeface="Inter"/>
              </a:rPr>
              <a:t>(</a:t>
            </a:r>
            <a:r>
              <a:rPr lang="en-US" b="0" i="0" u="none" strike="noStrike" dirty="0">
                <a:effectLst/>
                <a:latin typeface="Inter"/>
                <a:hlinkClick r:id="rId3"/>
              </a:rPr>
              <a:t>02:01:50</a:t>
            </a:r>
            <a:r>
              <a:rPr lang="en-US" b="0" i="0" dirty="0">
                <a:solidFill>
                  <a:srgbClr val="3D3D3D"/>
                </a:solidFill>
                <a:effectLst/>
                <a:latin typeface="Inter"/>
              </a:rPr>
              <a:t>) </a:t>
            </a:r>
            <a:r>
              <a:rPr lang="en-US" sz="2400" b="0" i="0" dirty="0">
                <a:solidFill>
                  <a:srgbClr val="3D3D3D"/>
                </a:solidFill>
                <a:effectLst/>
                <a:latin typeface="Inter"/>
              </a:rPr>
              <a:t>I mean, the amount of innovation that is occurring right now in the energy industry is unbelievable. It's as exciting as anything in tech that's going on. And so that's why I say </a:t>
            </a:r>
            <a:r>
              <a:rPr lang="en-US" sz="2400" b="0" i="0" dirty="0">
                <a:solidFill>
                  <a:srgbClr val="3D3D3D"/>
                </a:solidFill>
                <a:effectLst/>
                <a:highlight>
                  <a:srgbClr val="FFFF00"/>
                </a:highlight>
                <a:latin typeface="Inter"/>
              </a:rPr>
              <a:t>innovation over regulation</a:t>
            </a:r>
            <a:r>
              <a:rPr lang="en-US" sz="2400" b="0" i="0" dirty="0">
                <a:solidFill>
                  <a:srgbClr val="3D3D3D"/>
                </a:solidFill>
                <a:effectLst/>
                <a:latin typeface="Inter"/>
              </a:rPr>
              <a:t>. We could solve these problems cheaper, faster, and quicker than we can through expensive and outdated regulations.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88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7716C7-BF77-E437-C129-A9B12FEC7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5E500FF8-FBC3-4E9C-2E5E-8B4A0023C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2000" y="304800"/>
            <a:ext cx="10383924" cy="566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1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9F4D0DFD-E279-F1E7-0DF5-EC1ED0F13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iPIPE Technology Investments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8D41B22C-1304-C4A7-C09B-F76C8EC85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59410" y="1524000"/>
            <a:ext cx="8211697" cy="49664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7D059E-2AD0-C378-0CDD-C732097FED90}"/>
              </a:ext>
            </a:extLst>
          </p:cNvPr>
          <p:cNvSpPr txBox="1"/>
          <p:nvPr/>
        </p:nvSpPr>
        <p:spPr>
          <a:xfrm>
            <a:off x="379235" y="6090376"/>
            <a:ext cx="28023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Computational Pipeline Monitoring (CPM)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Manned Aircraft include Methane Detection</a:t>
            </a:r>
          </a:p>
        </p:txBody>
      </p:sp>
    </p:spTree>
    <p:extLst>
      <p:ext uri="{BB962C8B-B14F-4D97-AF65-F5344CB8AC3E}">
        <p14:creationId xmlns:p14="http://schemas.microsoft.com/office/powerpoint/2010/main" val="1334528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6DFDC3B-15B6-D82E-084E-22E56B870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Member Recognition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9E3E02-87BC-0258-6819-35A5F3C09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961" y="2071013"/>
            <a:ext cx="3912664" cy="3052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6E9566-A938-3ED4-0F63-CB8A022BC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44" y="2757961"/>
            <a:ext cx="3468383" cy="3621775"/>
          </a:xfrm>
          <a:prstGeom prst="rect">
            <a:avLst/>
          </a:prstGeom>
          <a:ln w="25400">
            <a:solidFill>
              <a:srgbClr val="00B0F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10495C-120A-B6CB-5568-6DB6451A0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949" y="1253265"/>
            <a:ext cx="3218688" cy="40617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9DE616-1F67-495A-2B87-4CBC77B651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6474" y="5453901"/>
            <a:ext cx="5131490" cy="103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19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94AA48C-9662-5027-A145-1FB10A7B5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1143000"/>
          </a:xfrm>
        </p:spPr>
        <p:txBody>
          <a:bodyPr/>
          <a:lstStyle/>
          <a:p>
            <a:r>
              <a:rPr lang="en-US" dirty="0"/>
              <a:t>Technology Scouting: 170+ vetted, 19 projects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4592B2C-D0EC-F9AA-7F46-C28C2B0DF9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670070"/>
            <a:ext cx="10972800" cy="438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8504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BFC6B27-7BDA-EF31-ACD4-5B5DEC7AF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Projects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547C7AF2-F9A2-8077-7D35-1C5E84FC55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0" y="1447800"/>
            <a:ext cx="5384800" cy="5028884"/>
          </a:xfrm>
        </p:spPr>
        <p:txBody>
          <a:bodyPr>
            <a:normAutofit/>
          </a:bodyPr>
          <a:lstStyle/>
          <a:p>
            <a:r>
              <a:rPr lang="en-US" b="1" dirty="0"/>
              <a:t>Prevention – ILI</a:t>
            </a:r>
          </a:p>
          <a:p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Technology Advancement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External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Methane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9887A4-A444-7979-E1EC-457E21749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517" y="991607"/>
            <a:ext cx="3101489" cy="12763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F167E1-D844-B0DC-D9F6-444DE94DF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754" y="2658104"/>
            <a:ext cx="2377646" cy="3429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804D74-9A8C-21FA-E4C2-93CA043731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3400" y="2597139"/>
            <a:ext cx="1470787" cy="4038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57DC10-BD76-6956-A777-009DAE6400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8555" y="3886200"/>
            <a:ext cx="1729890" cy="5486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AF1306-4189-9214-0A44-82338F33FD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1224" y="5120615"/>
            <a:ext cx="1729890" cy="5944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F519D7-8AB8-210E-452F-843BD52E43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7108" y="5120615"/>
            <a:ext cx="3170194" cy="5791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A73E4D-B353-02AE-3754-CC713A17A7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4786" y="1325185"/>
            <a:ext cx="2686425" cy="790685"/>
          </a:xfrm>
          <a:prstGeom prst="rect">
            <a:avLst/>
          </a:prstGeom>
        </p:spPr>
      </p:pic>
      <p:pic>
        <p:nvPicPr>
          <p:cNvPr id="13" name="Picture 12" descr="A black and grey logo&#10;&#10;AI-generated content may be incorrect.">
            <a:extLst>
              <a:ext uri="{FF2B5EF4-FFF2-40B4-BE49-F238E27FC236}">
                <a16:creationId xmlns:a16="http://schemas.microsoft.com/office/drawing/2014/main" id="{72C6D533-AEF1-4F11-FB5D-0FD353ACB6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6577" y="5046004"/>
            <a:ext cx="1980450" cy="59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0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8B0160F9-32F4-AD19-D347-1EF039206D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5384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200" dirty="0"/>
              <a:t>Present capability</a:t>
            </a:r>
          </a:p>
          <a:p>
            <a:pPr lvl="1"/>
            <a:r>
              <a:rPr lang="en-US" sz="2200" dirty="0"/>
              <a:t>Circumferential stress corrosion cracking (CSCC)</a:t>
            </a:r>
          </a:p>
          <a:p>
            <a:pPr lvl="1"/>
            <a:r>
              <a:rPr lang="en-US" sz="2200" dirty="0"/>
              <a:t>Off-angle cracks (beyond ultrasonic visibility)</a:t>
            </a:r>
          </a:p>
          <a:p>
            <a:pPr lvl="1"/>
            <a:r>
              <a:rPr lang="en-US" sz="2200" dirty="0"/>
              <a:t>Hook cracks &amp; lack of fusion</a:t>
            </a:r>
          </a:p>
          <a:p>
            <a:pPr lvl="1"/>
            <a:r>
              <a:rPr lang="en-US" sz="2200" dirty="0"/>
              <a:t>Axial cracks near the seam weld</a:t>
            </a:r>
          </a:p>
          <a:p>
            <a:r>
              <a:rPr lang="en-US" sz="2200" dirty="0"/>
              <a:t>Improved capability</a:t>
            </a:r>
          </a:p>
          <a:p>
            <a:pPr lvl="1"/>
            <a:r>
              <a:rPr lang="en-US" sz="2200" b="1" dirty="0"/>
              <a:t>Axial Stress Corrosion Cracking Detection</a:t>
            </a:r>
          </a:p>
          <a:p>
            <a:pPr lvl="1"/>
            <a:r>
              <a:rPr lang="en-US" sz="2200" dirty="0"/>
              <a:t>Develop a unique CMFL magnetizer in addition to the present Micron technology.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5EFAF6-A7BD-80DF-542C-41039DE28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434" y="1264590"/>
            <a:ext cx="4981082" cy="12527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CE48BF-DCED-588D-F44A-0582B8BA4D8D}"/>
              </a:ext>
            </a:extLst>
          </p:cNvPr>
          <p:cNvSpPr txBox="1"/>
          <p:nvPr/>
        </p:nvSpPr>
        <p:spPr>
          <a:xfrm>
            <a:off x="6270064" y="797730"/>
            <a:ext cx="5195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1000 s/in</a:t>
            </a:r>
            <a:r>
              <a:rPr lang="en-US" baseline="30000" dirty="0"/>
              <a:t>2</a:t>
            </a:r>
            <a:r>
              <a:rPr lang="en-US" dirty="0"/>
              <a:t>	640 s/in</a:t>
            </a:r>
            <a:r>
              <a:rPr lang="en-US" baseline="30000" dirty="0"/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275CB2-4EA7-F255-592C-475AA8501F52}"/>
              </a:ext>
            </a:extLst>
          </p:cNvPr>
          <p:cNvSpPr txBox="1"/>
          <p:nvPr/>
        </p:nvSpPr>
        <p:spPr>
          <a:xfrm>
            <a:off x="6525118" y="2862895"/>
            <a:ext cx="49810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Objective:</a:t>
            </a:r>
            <a:r>
              <a:rPr lang="en-US" sz="2200" dirty="0"/>
              <a:t> Gain the reliability of detection confidence in sizing of AXIALLY oriented cracks in the body of the pipe material.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2D3CB8-DFBC-D704-6DF8-EBFEBD86D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3650" y="4123333"/>
            <a:ext cx="2122550" cy="21413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D63CBF-C8C1-B608-E0E7-E9A4DE8F28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312" y="613637"/>
            <a:ext cx="3098440" cy="91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2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F4E6708-7617-9F88-C6B2-222E4C602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828800"/>
            <a:ext cx="5384800" cy="41027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/>
              <a:t>Objective: </a:t>
            </a:r>
            <a:r>
              <a:rPr lang="en-US" sz="2200" dirty="0"/>
              <a:t>Develop and test a </a:t>
            </a:r>
            <a:r>
              <a:rPr lang="en-US" sz="2200" u="sng" dirty="0"/>
              <a:t>4-inch circumferential magnetic flux leakage (CMFL) tool </a:t>
            </a:r>
            <a:r>
              <a:rPr lang="en-US" sz="2200" dirty="0"/>
              <a:t>capable of inspecting 4-inch diameter pipelines.</a:t>
            </a:r>
          </a:p>
          <a:p>
            <a:r>
              <a:rPr lang="en-US" sz="2200" dirty="0"/>
              <a:t>Advancements &amp; miniaturization of magnets and electronics have enabled </a:t>
            </a:r>
            <a:r>
              <a:rPr lang="en-US" sz="2200" b="1" dirty="0"/>
              <a:t>axial</a:t>
            </a:r>
            <a:r>
              <a:rPr lang="en-US" sz="2200" dirty="0"/>
              <a:t> ILI tools for 4-inch pipelines.</a:t>
            </a:r>
          </a:p>
          <a:p>
            <a:pPr marL="0" indent="0">
              <a:buNone/>
            </a:pPr>
            <a:r>
              <a:rPr lang="en-US" sz="2200" u="sng" dirty="0">
                <a:solidFill>
                  <a:srgbClr val="000000"/>
                </a:solidFill>
              </a:rPr>
              <a:t>A</a:t>
            </a:r>
            <a:r>
              <a:rPr lang="en-US" sz="2200" b="0" i="0" u="sng" strike="noStrike" baseline="0" dirty="0">
                <a:solidFill>
                  <a:srgbClr val="000000"/>
                </a:solidFill>
              </a:rPr>
              <a:t>xial MFL tool limitation</a:t>
            </a:r>
            <a:r>
              <a:rPr lang="en-US" sz="2200" b="0" i="0" u="none" strike="noStrike" baseline="0" dirty="0">
                <a:solidFill>
                  <a:srgbClr val="000000"/>
                </a:solidFill>
              </a:rPr>
              <a:t>: the detection, and sizing of long, narrow axially aligned pipeline anomalies such as seam defects, linear corrosion, or mechanical damage. </a:t>
            </a:r>
            <a:endParaRPr lang="en-US" sz="22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EFC4545-3E15-E441-0C1F-610E5A34EF7A}"/>
              </a:ext>
            </a:extLst>
          </p:cNvPr>
          <p:cNvSpPr txBox="1">
            <a:spLocks/>
          </p:cNvSpPr>
          <p:nvPr/>
        </p:nvSpPr>
        <p:spPr>
          <a:xfrm>
            <a:off x="6402104" y="1010533"/>
            <a:ext cx="5384800" cy="18287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The proposed advancement is to overcome the limitations of 4-inch axial tools with a 4-inch </a:t>
            </a:r>
            <a:r>
              <a:rPr lang="en-US" sz="2200" u="sng" dirty="0"/>
              <a:t>circumferential</a:t>
            </a:r>
            <a:r>
              <a:rPr lang="en-US" sz="2200" dirty="0"/>
              <a:t> tool (</a:t>
            </a:r>
            <a:r>
              <a:rPr lang="en-US" sz="2200" b="1" dirty="0"/>
              <a:t>CMFL</a:t>
            </a:r>
            <a:r>
              <a:rPr lang="en-US" sz="2200" dirty="0"/>
              <a:t>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06AB3-51A8-FFA7-1210-FB19AFD9B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270" y="442464"/>
            <a:ext cx="3101489" cy="12763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75FE78-35C8-DC94-B500-387DCC438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1541" y="2638164"/>
            <a:ext cx="4415137" cy="27159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892B58-3D0A-3241-E632-57FBAB44DA3E}"/>
              </a:ext>
            </a:extLst>
          </p:cNvPr>
          <p:cNvSpPr txBox="1"/>
          <p:nvPr/>
        </p:nvSpPr>
        <p:spPr>
          <a:xfrm>
            <a:off x="6831541" y="5354142"/>
            <a:ext cx="47212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https://www.kmaxinspection.com/projects</a:t>
            </a:r>
          </a:p>
        </p:txBody>
      </p:sp>
    </p:spTree>
    <p:extLst>
      <p:ext uri="{BB962C8B-B14F-4D97-AF65-F5344CB8AC3E}">
        <p14:creationId xmlns:p14="http://schemas.microsoft.com/office/powerpoint/2010/main" val="2839184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A1E45055-CC4C-1282-03D9-EB43075A0C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3400" y="1524000"/>
            <a:ext cx="53848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u="sng" dirty="0"/>
              <a:t>TOKU</a:t>
            </a:r>
          </a:p>
          <a:p>
            <a:r>
              <a:rPr lang="en-US" dirty="0"/>
              <a:t>Advanced pressure sensing per second, down to 0.01 psi.</a:t>
            </a:r>
          </a:p>
          <a:p>
            <a:r>
              <a:rPr lang="en-US" dirty="0"/>
              <a:t>Cloud data coupled with AI</a:t>
            </a:r>
          </a:p>
          <a:p>
            <a:r>
              <a:rPr lang="en-US" dirty="0"/>
              <a:t>Leaks can be detected and located anywhere within an instrumented system.</a:t>
            </a:r>
          </a:p>
          <a:p>
            <a:pPr marL="0" indent="0">
              <a:buNone/>
            </a:pPr>
            <a:r>
              <a:rPr lang="en-US" b="1" u="sng" dirty="0"/>
              <a:t>FLOWSTATE</a:t>
            </a:r>
          </a:p>
          <a:p>
            <a:r>
              <a:rPr lang="en-US" dirty="0"/>
              <a:t>Proven algorithms in CPM systems for advanced leak detection.</a:t>
            </a:r>
          </a:p>
          <a:p>
            <a:r>
              <a:rPr lang="en-US" dirty="0"/>
              <a:t>Now include produced water systems.</a:t>
            </a:r>
          </a:p>
          <a:p>
            <a:pPr marL="0" indent="0">
              <a:buNone/>
            </a:pPr>
            <a:r>
              <a:rPr lang="en-US" b="1" dirty="0"/>
              <a:t>iPIPE is uniquely combining these two organizations and their technology for a field trial.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17F671-DD2B-90AB-22FC-A3F93C5A8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383" y="630296"/>
            <a:ext cx="4200348" cy="6058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43EABA-C7D6-D8B0-1F70-A3DC79DC3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399" y="630296"/>
            <a:ext cx="2206099" cy="6058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354AA8-E24E-8635-1189-9EAC5084E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8557" y="1871868"/>
            <a:ext cx="2655145" cy="3902256"/>
          </a:xfrm>
          <a:prstGeom prst="rect">
            <a:avLst/>
          </a:prstGeom>
          <a:ln w="53975"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F01F56-D740-6DF7-AB23-7F22BC9794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3702" y="1871868"/>
            <a:ext cx="2954339" cy="3902256"/>
          </a:xfrm>
          <a:prstGeom prst="rect">
            <a:avLst/>
          </a:prstGeom>
          <a:ln w="4762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908891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425803-D0A3-E9E1-8A7C-2992C865D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609600"/>
            <a:ext cx="2881977" cy="914108"/>
          </a:xfrm>
          <a:prstGeom prst="rect">
            <a:avLst/>
          </a:prstGeom>
        </p:spPr>
      </p:pic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AA59EE26-4E4C-68ED-BA53-053DFF80FC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9321" y="1921056"/>
            <a:ext cx="5384800" cy="3886199"/>
          </a:xfrm>
        </p:spPr>
        <p:txBody>
          <a:bodyPr>
            <a:noAutofit/>
          </a:bodyPr>
          <a:lstStyle/>
          <a:p>
            <a:r>
              <a:rPr lang="en-US" sz="2200" dirty="0"/>
              <a:t>Polymer Absorption Sensor (PAS) technology</a:t>
            </a:r>
          </a:p>
          <a:p>
            <a:r>
              <a:rPr lang="en-US" sz="2200" dirty="0"/>
              <a:t>Distributed Smart Sensor Network (DSSN)</a:t>
            </a:r>
          </a:p>
          <a:p>
            <a:r>
              <a:rPr lang="en-US" sz="2200" dirty="0"/>
              <a:t>Enables the affordability of mass sensor arrays (50-100) covering 1000 ft between RX gateways.</a:t>
            </a:r>
          </a:p>
          <a:p>
            <a:r>
              <a:rPr lang="en-US" sz="2200" dirty="0"/>
              <a:t>Significant step-change in the affordability of external leak detection sensing.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FBB4CE-6123-3A58-F509-35E45DAAB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521" y="1921056"/>
            <a:ext cx="5688998" cy="361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66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816FAAE9-A07F-525E-E030-FDB11E89D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209800"/>
            <a:ext cx="5384800" cy="3622828"/>
          </a:xfrm>
        </p:spPr>
        <p:txBody>
          <a:bodyPr>
            <a:normAutofit/>
          </a:bodyPr>
          <a:lstStyle/>
          <a:p>
            <a:r>
              <a:rPr lang="en-US" sz="2200" dirty="0"/>
              <a:t>Aerial methane detection</a:t>
            </a:r>
          </a:p>
          <a:p>
            <a:r>
              <a:rPr lang="en-US" sz="2200" dirty="0"/>
              <a:t>Gas Mapping LiDAR</a:t>
            </a:r>
          </a:p>
          <a:p>
            <a:r>
              <a:rPr lang="en-US" sz="2200" dirty="0"/>
              <a:t>Working to improve:</a:t>
            </a:r>
          </a:p>
          <a:p>
            <a:pPr lvl="1"/>
            <a:r>
              <a:rPr lang="en-US" sz="2200" dirty="0"/>
              <a:t>Waveform control electronics</a:t>
            </a:r>
          </a:p>
          <a:p>
            <a:pPr lvl="1"/>
            <a:r>
              <a:rPr lang="en-US" sz="2200" dirty="0"/>
              <a:t>Optical transmitter</a:t>
            </a:r>
          </a:p>
          <a:p>
            <a:pPr lvl="1"/>
            <a:r>
              <a:rPr lang="en-US" sz="2200" dirty="0"/>
              <a:t>Optical receiver</a:t>
            </a:r>
          </a:p>
          <a:p>
            <a:r>
              <a:rPr lang="en-US" sz="2200" dirty="0"/>
              <a:t>Objective: increased LiDAR signal strength to improve methane detection over </a:t>
            </a:r>
            <a:r>
              <a:rPr lang="en-US" sz="2200" b="1" dirty="0"/>
              <a:t>snow cover.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D757129-9B4E-364B-EE9D-CA0E25DF2549}"/>
              </a:ext>
            </a:extLst>
          </p:cNvPr>
          <p:cNvGrpSpPr/>
          <p:nvPr/>
        </p:nvGrpSpPr>
        <p:grpSpPr>
          <a:xfrm>
            <a:off x="6834485" y="1998614"/>
            <a:ext cx="4535140" cy="3763898"/>
            <a:chOff x="6571127" y="1796762"/>
            <a:chExt cx="4535140" cy="376389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F6DA4C6-A058-C2AB-1039-B5D461714B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71127" y="1796762"/>
              <a:ext cx="4535140" cy="130305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268386B-77D2-5EC5-676E-86CB9530B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71127" y="3099816"/>
              <a:ext cx="4535140" cy="2460844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31CA625-F5F4-05FC-BBDB-39F200D646AD}"/>
                </a:ext>
              </a:extLst>
            </p:cNvPr>
            <p:cNvSpPr/>
            <p:nvPr/>
          </p:nvSpPr>
          <p:spPr>
            <a:xfrm>
              <a:off x="6571127" y="1796762"/>
              <a:ext cx="4535140" cy="3763898"/>
            </a:xfrm>
            <a:prstGeom prst="rect">
              <a:avLst/>
            </a:prstGeom>
            <a:noFill/>
            <a:ln w="508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" name="Picture 9" descr="A black and grey logo&#10;&#10;AI-generated content may be incorrect.">
            <a:extLst>
              <a:ext uri="{FF2B5EF4-FFF2-40B4-BE49-F238E27FC236}">
                <a16:creationId xmlns:a16="http://schemas.microsoft.com/office/drawing/2014/main" id="{485EC3F6-71A8-81AE-623F-5AF94C1E1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337" y="837928"/>
            <a:ext cx="3412916" cy="102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17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5BFA892-7AEC-9632-451C-D19A3F6312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5384800" cy="4178807"/>
          </a:xfrm>
        </p:spPr>
        <p:txBody>
          <a:bodyPr>
            <a:normAutofit/>
          </a:bodyPr>
          <a:lstStyle/>
          <a:p>
            <a:r>
              <a:rPr lang="en-US" sz="2200" dirty="0"/>
              <a:t>Tunable Diode Laser Absorption Spectroscopy (TDLAS).</a:t>
            </a:r>
          </a:p>
          <a:p>
            <a:r>
              <a:rPr lang="en-US" sz="2200" dirty="0"/>
              <a:t>Displays the real-time PPM-M concentration within the laser beam.</a:t>
            </a:r>
          </a:p>
          <a:p>
            <a:r>
              <a:rPr lang="en-US" sz="2200" b="1" dirty="0"/>
              <a:t>Objective: Develop and test methane quantification capability.</a:t>
            </a:r>
          </a:p>
          <a:p>
            <a:r>
              <a:rPr lang="en-US" sz="2200" dirty="0"/>
              <a:t>Laser curtain algorithm (LCA) applied when flying concentric circles around the methane plume.</a:t>
            </a:r>
          </a:p>
          <a:p>
            <a:r>
              <a:rPr lang="en-US" sz="2200" dirty="0"/>
              <a:t>Enables a 3D plume analysis.</a:t>
            </a:r>
          </a:p>
          <a:p>
            <a:r>
              <a:rPr lang="en-US" sz="2200" dirty="0"/>
              <a:t>Adopt from drones and adapt to aircraft.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48C4B6-20A4-BE95-3414-8DE271ED5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216" y="676720"/>
            <a:ext cx="3392108" cy="1165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666731-4DBF-6218-0648-0F2229A473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276" y="1020755"/>
            <a:ext cx="3837444" cy="21615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EFE61A-B86D-2843-6C7E-C516D6A9A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2276" y="3466835"/>
            <a:ext cx="3837444" cy="243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34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353783-97E2-7CBC-02BE-4AC34CA6F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587" y="732462"/>
            <a:ext cx="3507306" cy="2177375"/>
          </a:xfrm>
          <a:prstGeom prst="rect">
            <a:avLst/>
          </a:prstGeom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4779E371-73C5-3093-5520-8F50A03BE1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6609347" cy="4271202"/>
          </a:xfrm>
        </p:spPr>
        <p:txBody>
          <a:bodyPr>
            <a:noAutofit/>
          </a:bodyPr>
          <a:lstStyle/>
          <a:p>
            <a:r>
              <a:rPr lang="en-US" sz="2200" u="sng" dirty="0"/>
              <a:t>Objective</a:t>
            </a:r>
            <a:r>
              <a:rPr lang="en-US" sz="2200" dirty="0"/>
              <a:t>: add methane capability to an existing pipeline RoW threat detection system for aircraft.</a:t>
            </a:r>
          </a:p>
          <a:p>
            <a:r>
              <a:rPr lang="en-US" sz="2200" dirty="0"/>
              <a:t>5 kg/hr capability</a:t>
            </a:r>
          </a:p>
          <a:p>
            <a:r>
              <a:rPr lang="en-US" sz="2200" dirty="0"/>
              <a:t>LiDAR</a:t>
            </a:r>
          </a:p>
          <a:p>
            <a:r>
              <a:rPr lang="en-US" sz="2200" dirty="0"/>
              <a:t>Develop, design, build, and test.</a:t>
            </a:r>
          </a:p>
          <a:p>
            <a:r>
              <a:rPr lang="en-US" sz="2200" dirty="0"/>
              <a:t>Present technology includes 3 RGB cameras, hyperspectral (SWIR) camera, inertial measurement unit (IMU), and range finder.</a:t>
            </a:r>
          </a:p>
          <a:p>
            <a:r>
              <a:rPr lang="en-US" sz="2200" dirty="0"/>
              <a:t>Threats, HC liquids, hazards, vegetation, change detection.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DF003A-D671-1417-D2F7-47F404601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103" y="791163"/>
            <a:ext cx="4035157" cy="7371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F27802-49BB-5CD7-E699-4C83EB7ED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8246" y="2909837"/>
            <a:ext cx="3519647" cy="324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62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8CF1DC7F-462A-BE80-330D-8F509BAF3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9" y="-467139"/>
            <a:ext cx="12156989" cy="728806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62BE493-0567-8054-B506-987D0ABA2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ORBITAL SIDEKICK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8B9E7B-8DC8-737A-EBD9-C069400CA2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7535" y="-16598"/>
            <a:ext cx="2525587" cy="28294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865D59-AEE6-9489-CAA0-635B693C2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424" y="4016170"/>
            <a:ext cx="2129480" cy="211504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ED28F5-B014-F8F9-678C-A78F109978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9562" y="3048000"/>
            <a:ext cx="2601532" cy="300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60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7467600" y="685800"/>
            <a:ext cx="4267200" cy="3429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200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73088" indent="-3413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0900" indent="-2778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♦"/>
              <a:tabLst>
                <a:tab pos="1146175" algn="l"/>
                <a:tab pos="1427163" algn="l"/>
              </a:tabLst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46175" indent="-292100" algn="ctr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87488" indent="-341313" algn="ctr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/>
              <a:t>Energy &amp; Environmental Research Center</a:t>
            </a:r>
            <a:br>
              <a:rPr lang="en-US" b="1" dirty="0"/>
            </a:br>
            <a:r>
              <a:rPr lang="en-US" dirty="0"/>
              <a:t>University of North Dakota</a:t>
            </a:r>
            <a:br>
              <a:rPr lang="en-US" dirty="0"/>
            </a:br>
            <a:r>
              <a:rPr lang="en-US" dirty="0"/>
              <a:t>15 North 23rd Street, Stop 9018</a:t>
            </a:r>
            <a:br>
              <a:rPr lang="en-US" dirty="0"/>
            </a:br>
            <a:r>
              <a:rPr lang="en-US" dirty="0"/>
              <a:t>Grand Forks, ND 58202-9018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www.undeerc.org</a:t>
            </a:r>
          </a:p>
          <a:p>
            <a:pPr algn="l"/>
            <a:r>
              <a:rPr lang="en-US" dirty="0"/>
              <a:t>701.777.5000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609600" y="1630363"/>
            <a:ext cx="6248400" cy="2484437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200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73088" indent="-3413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0900" indent="-277813" algn="ctr" defTabSz="914400" rtl="0" eaLnBrk="1" latinLnBrk="0" hangingPunct="1">
              <a:spcBef>
                <a:spcPct val="20000"/>
              </a:spcBef>
              <a:buFont typeface="Arial" pitchFamily="34" charset="0"/>
              <a:buChar char="♦"/>
              <a:tabLst>
                <a:tab pos="1146175" algn="l"/>
                <a:tab pos="1427163" algn="l"/>
              </a:tabLst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46175" indent="-292100" algn="ctr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87488" indent="-341313" algn="ctr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/>
              <a:t>Darren Schmidt, P.E.</a:t>
            </a:r>
            <a:br>
              <a:rPr lang="en-US" b="1" dirty="0"/>
            </a:br>
            <a:r>
              <a:rPr lang="en-US" b="1" dirty="0"/>
              <a:t>Assistant Director, Energy, Oil &amp; Gas</a:t>
            </a:r>
            <a:br>
              <a:rPr lang="en-US" b="1" dirty="0"/>
            </a:br>
            <a:r>
              <a:rPr lang="en-US" dirty="0"/>
              <a:t>eercinfo@undeerc.org</a:t>
            </a:r>
          </a:p>
          <a:p>
            <a:pPr algn="l"/>
            <a:r>
              <a:rPr lang="en-US" dirty="0"/>
              <a:t>701.777.5000</a:t>
            </a:r>
          </a:p>
          <a:p>
            <a:pPr algn="l"/>
            <a:endParaRPr lang="en-US" dirty="0"/>
          </a:p>
          <a:p>
            <a:pPr algn="l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8" b="-29"/>
          <a:stretch/>
        </p:blipFill>
        <p:spPr>
          <a:xfrm>
            <a:off x="0" y="4419600"/>
            <a:ext cx="12192000" cy="24384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 bwMode="white">
          <a:xfrm>
            <a:off x="381000" y="5867400"/>
            <a:ext cx="4191000" cy="914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1" kern="1200" spc="-150" baseline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l"/>
            <a:r>
              <a:rPr lang="en-US" sz="5400" dirty="0"/>
              <a:t>THANK YOU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white">
          <a:xfrm>
            <a:off x="6705600" y="6248400"/>
            <a:ext cx="5093898" cy="381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marL="231775" indent="-231775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73088" indent="-341313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50900" indent="-277813" algn="l" defTabSz="914400" rtl="0" eaLnBrk="1" latinLnBrk="0" hangingPunct="1">
              <a:spcBef>
                <a:spcPct val="20000"/>
              </a:spcBef>
              <a:buFont typeface="Arial" pitchFamily="34" charset="0"/>
              <a:buChar char="♦"/>
              <a:tabLst>
                <a:tab pos="1146175" algn="l"/>
                <a:tab pos="1427163" algn="l"/>
              </a:tabLst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46175" indent="-29210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87488" indent="-341313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en-US" sz="2200" dirty="0">
                <a:solidFill>
                  <a:schemeClr val="bg1"/>
                </a:solidFill>
              </a:rPr>
              <a:t>Critical Challenges. Practical Solutions.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B9D39C-5426-42FD-A0DF-C81321D0A8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59" y="533400"/>
            <a:ext cx="646454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11036"/>
      </p:ext>
    </p:extLst>
  </p:cSld>
  <p:clrMapOvr>
    <a:masterClrMapping/>
  </p:clrMapOvr>
</p:sld>
</file>

<file path=ppt/theme/theme1.xml><?xml version="1.0" encoding="utf-8"?>
<a:theme xmlns:a="http://schemas.openxmlformats.org/drawingml/2006/main" name="EERC Theme">
  <a:themeElements>
    <a:clrScheme name="EERC PPT Color Theme">
      <a:dk1>
        <a:srgbClr val="272C2F"/>
      </a:dk1>
      <a:lt1>
        <a:sysClr val="window" lastClr="FFFFFF"/>
      </a:lt1>
      <a:dk2>
        <a:srgbClr val="44546A"/>
      </a:dk2>
      <a:lt2>
        <a:srgbClr val="E7E6E6"/>
      </a:lt2>
      <a:accent1>
        <a:srgbClr val="466277"/>
      </a:accent1>
      <a:accent2>
        <a:srgbClr val="CAD54A"/>
      </a:accent2>
      <a:accent3>
        <a:srgbClr val="696769"/>
      </a:accent3>
      <a:accent4>
        <a:srgbClr val="DEB94E"/>
      </a:accent4>
      <a:accent5>
        <a:srgbClr val="1E87C0"/>
      </a:accent5>
      <a:accent6>
        <a:srgbClr val="A7BE5A"/>
      </a:accent6>
      <a:hlink>
        <a:srgbClr val="1E87C0"/>
      </a:hlink>
      <a:folHlink>
        <a:srgbClr val="69676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ERC Theme - No Footer">
  <a:themeElements>
    <a:clrScheme name="EERC PPT Color Theme">
      <a:dk1>
        <a:srgbClr val="272C2F"/>
      </a:dk1>
      <a:lt1>
        <a:sysClr val="window" lastClr="FFFFFF"/>
      </a:lt1>
      <a:dk2>
        <a:srgbClr val="44546A"/>
      </a:dk2>
      <a:lt2>
        <a:srgbClr val="E7E6E6"/>
      </a:lt2>
      <a:accent1>
        <a:srgbClr val="466277"/>
      </a:accent1>
      <a:accent2>
        <a:srgbClr val="CAD54A"/>
      </a:accent2>
      <a:accent3>
        <a:srgbClr val="696769"/>
      </a:accent3>
      <a:accent4>
        <a:srgbClr val="DEB94E"/>
      </a:accent4>
      <a:accent5>
        <a:srgbClr val="1E87C0"/>
      </a:accent5>
      <a:accent6>
        <a:srgbClr val="A7BE5A"/>
      </a:accent6>
      <a:hlink>
        <a:srgbClr val="1E87C0"/>
      </a:hlink>
      <a:folHlink>
        <a:srgbClr val="69676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ERC Theme - Blank">
  <a:themeElements>
    <a:clrScheme name="EERC PPT Color Theme">
      <a:dk1>
        <a:srgbClr val="272C2F"/>
      </a:dk1>
      <a:lt1>
        <a:sysClr val="window" lastClr="FFFFFF"/>
      </a:lt1>
      <a:dk2>
        <a:srgbClr val="44546A"/>
      </a:dk2>
      <a:lt2>
        <a:srgbClr val="E7E6E6"/>
      </a:lt2>
      <a:accent1>
        <a:srgbClr val="466277"/>
      </a:accent1>
      <a:accent2>
        <a:srgbClr val="CAD54A"/>
      </a:accent2>
      <a:accent3>
        <a:srgbClr val="696769"/>
      </a:accent3>
      <a:accent4>
        <a:srgbClr val="DEB94E"/>
      </a:accent4>
      <a:accent5>
        <a:srgbClr val="1E87C0"/>
      </a:accent5>
      <a:accent6>
        <a:srgbClr val="A7BE5A"/>
      </a:accent6>
      <a:hlink>
        <a:srgbClr val="1E87C0"/>
      </a:hlink>
      <a:folHlink>
        <a:srgbClr val="69676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52032ec-2061-43ef-8d5f-22732b17aa9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79284D3085BA4CB4295752FAFBDC4B" ma:contentTypeVersion="15" ma:contentTypeDescription="Create a new document." ma:contentTypeScope="" ma:versionID="50527616f06caac105f2039a60a6a193">
  <xsd:schema xmlns:xsd="http://www.w3.org/2001/XMLSchema" xmlns:xs="http://www.w3.org/2001/XMLSchema" xmlns:p="http://schemas.microsoft.com/office/2006/metadata/properties" xmlns:ns2="552032ec-2061-43ef-8d5f-22732b17aa95" xmlns:ns3="4afc969d-3ddf-48eb-afa2-228d5cebe2a0" targetNamespace="http://schemas.microsoft.com/office/2006/metadata/properties" ma:root="true" ma:fieldsID="ca88bb3df09fe4d6712b13249c5b988f" ns2:_="" ns3:_="">
    <xsd:import namespace="552032ec-2061-43ef-8d5f-22732b17aa95"/>
    <xsd:import namespace="4afc969d-3ddf-48eb-afa2-228d5cebe2a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2032ec-2061-43ef-8d5f-22732b17aa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3e7c0a-18e3-4923-8a9d-b025019d41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fc969d-3ddf-48eb-afa2-228d5cebe2a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DA3BE3-71A6-4C91-9B31-9C3BB6CF65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D9059E-C9A5-40E9-A56E-F7E21E458FC1}">
  <ds:schemaRefs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552032ec-2061-43ef-8d5f-22732b17aa95"/>
    <ds:schemaRef ds:uri="http://schemas.microsoft.com/office/infopath/2007/PartnerControls"/>
    <ds:schemaRef ds:uri="http://schemas.openxmlformats.org/package/2006/metadata/core-properties"/>
    <ds:schemaRef ds:uri="4afc969d-3ddf-48eb-afa2-228d5cebe2a0"/>
  </ds:schemaRefs>
</ds:datastoreItem>
</file>

<file path=customXml/itemProps3.xml><?xml version="1.0" encoding="utf-8"?>
<ds:datastoreItem xmlns:ds="http://schemas.openxmlformats.org/officeDocument/2006/customXml" ds:itemID="{407697AB-8DC5-4076-BBE1-38C510ECAD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2032ec-2061-43ef-8d5f-22732b17aa95"/>
    <ds:schemaRef ds:uri="4afc969d-3ddf-48eb-afa2-228d5cebe2a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70c36190-41b9-4267-b4c6-73487861c25e}" enabled="0" method="" siteId="{70c36190-41b9-4267-b4c6-73487861c25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14070</TotalTime>
  <Words>659</Words>
  <Application>Microsoft Office PowerPoint</Application>
  <PresentationFormat>Widescreen</PresentationFormat>
  <Paragraphs>84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Aptos</vt:lpstr>
      <vt:lpstr>Arial</vt:lpstr>
      <vt:lpstr>Inter</vt:lpstr>
      <vt:lpstr>Wingdings</vt:lpstr>
      <vt:lpstr>EERC Theme</vt:lpstr>
      <vt:lpstr>EERC Theme - No Footer</vt:lpstr>
      <vt:lpstr>EERC Theme - Blank</vt:lpstr>
      <vt:lpstr>PowerPoint Presentation</vt:lpstr>
      <vt:lpstr>Intelligent Pipeline Integrity Program</vt:lpstr>
      <vt:lpstr>PowerPoint Presentation</vt:lpstr>
      <vt:lpstr>PowerPoint Presentation</vt:lpstr>
      <vt:lpstr>Collaboration</vt:lpstr>
      <vt:lpstr>iPIPE Technology Investments</vt:lpstr>
      <vt:lpstr>Member Recognition</vt:lpstr>
      <vt:lpstr>Technology Scouting: 170+ vetted, 19 projects</vt:lpstr>
      <vt:lpstr>Current Projects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ORBITAL SIDEKICK</vt:lpstr>
      <vt:lpstr>PowerPoint Presentation</vt:lpstr>
    </vt:vector>
  </TitlesOfParts>
  <Company>UNDEERC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2025</dc:title>
  <dc:creator>Patti Reimer</dc:creator>
  <cp:keywords>PowerPoint</cp:keywords>
  <cp:lastModifiedBy>Schmidt, Darren</cp:lastModifiedBy>
  <cp:revision>394</cp:revision>
  <cp:lastPrinted>2016-04-27T16:51:34Z</cp:lastPrinted>
  <dcterms:created xsi:type="dcterms:W3CDTF">2012-09-25T15:21:31Z</dcterms:created>
  <dcterms:modified xsi:type="dcterms:W3CDTF">2025-10-22T12:09:15Z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xKeyword">
    <vt:lpwstr>6;#PowerPoint|de47362a-fc9f-4470-b032-58b537993cf8</vt:lpwstr>
  </property>
  <property fmtid="{D5CDD505-2E9C-101B-9397-08002B2CF9AE}" pid="3" name="MediaServiceImageTags">
    <vt:lpwstr/>
  </property>
  <property fmtid="{D5CDD505-2E9C-101B-9397-08002B2CF9AE}" pid="4" name="ContentTypeId">
    <vt:lpwstr>0x0101000179284D3085BA4CB4295752FAFBDC4B</vt:lpwstr>
  </property>
</Properties>
</file>