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7790" r:id="rId4"/>
  </p:sldMasterIdLst>
  <p:notesMasterIdLst>
    <p:notesMasterId r:id="rId28"/>
  </p:notesMasterIdLst>
  <p:handoutMasterIdLst>
    <p:handoutMasterId r:id="rId29"/>
  </p:handoutMasterIdLst>
  <p:sldIdLst>
    <p:sldId id="256" r:id="rId5"/>
    <p:sldId id="853" r:id="rId6"/>
    <p:sldId id="2199" r:id="rId7"/>
    <p:sldId id="2233" r:id="rId8"/>
    <p:sldId id="2214" r:id="rId9"/>
    <p:sldId id="895" r:id="rId10"/>
    <p:sldId id="2207" r:id="rId11"/>
    <p:sldId id="2216" r:id="rId12"/>
    <p:sldId id="2217" r:id="rId13"/>
    <p:sldId id="2218" r:id="rId14"/>
    <p:sldId id="2219" r:id="rId15"/>
    <p:sldId id="2220" r:id="rId16"/>
    <p:sldId id="2223" r:id="rId17"/>
    <p:sldId id="2222" r:id="rId18"/>
    <p:sldId id="2221" r:id="rId19"/>
    <p:sldId id="2224" r:id="rId20"/>
    <p:sldId id="2225" r:id="rId21"/>
    <p:sldId id="2227" r:id="rId22"/>
    <p:sldId id="2229" r:id="rId23"/>
    <p:sldId id="2232" r:id="rId24"/>
    <p:sldId id="2231" r:id="rId25"/>
    <p:sldId id="2230" r:id="rId26"/>
    <p:sldId id="258" r:id="rId27"/>
  </p:sldIdLst>
  <p:sldSz cx="12192000" cy="6858000"/>
  <p:notesSz cx="9309100" cy="7023100"/>
  <p:defaultTextStyle>
    <a:defPPr>
      <a:defRPr lang="en-US"/>
    </a:defPPr>
    <a:lvl1pPr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1pPr>
    <a:lvl2pPr marL="457189"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2pPr>
    <a:lvl3pPr marL="914377"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3pPr>
    <a:lvl4pPr marL="1371566"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4pPr>
    <a:lvl5pPr marL="1828754"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5pPr>
    <a:lvl6pPr marL="2285943"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6pPr>
    <a:lvl7pPr marL="2743131"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7pPr>
    <a:lvl8pPr marL="3200320"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8pPr>
    <a:lvl9pPr marL="3657509"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931">
          <p15:clr>
            <a:srgbClr val="A4A3A4"/>
          </p15:clr>
        </p15:guide>
        <p15:guide id="2" pos="2212">
          <p15:clr>
            <a:srgbClr val="A4A3A4"/>
          </p15:clr>
        </p15:guide>
        <p15:guide id="3" orient="horz" pos="2211">
          <p15:clr>
            <a:srgbClr val="A4A3A4"/>
          </p15:clr>
        </p15:guide>
        <p15:guide id="4" pos="2932">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09D7E35-3349-F7C7-61C9-885F7F4B91D7}" name="Saurav Pathak" initials="SP" userId="S::SPathak@ca.bmt.org::c20302ea-839a-4615-bbab-383d68476646"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Natalie Tessel" initials="NT" lastIdx="5" clrIdx="0"/>
  <p:cmAuthor id="2" name="Gary Choquette" initials="GC" lastIdx="5" clrIdx="1"/>
  <p:cmAuthor id="3" name="Zoe Shall" initials="ZS" lastIdx="1"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7C80"/>
    <a:srgbClr val="203864"/>
    <a:srgbClr val="1F497D"/>
    <a:srgbClr val="FFFFFF"/>
    <a:srgbClr val="034EA2"/>
    <a:srgbClr val="034EA1"/>
    <a:srgbClr val="777777"/>
    <a:srgbClr val="00B3B5"/>
    <a:srgbClr val="EAEAEA"/>
    <a:srgbClr val="C0C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5020FD-8752-4531-9FA6-F4BCE7891120}" v="425" dt="2025-09-23T18:25:04.912"/>
  </p1510:revLst>
</p1510:revInfo>
</file>

<file path=ppt/tableStyles.xml><?xml version="1.0" encoding="utf-8"?>
<a:tblStyleLst xmlns:a="http://schemas.openxmlformats.org/drawingml/2006/main" def="{5C22544A-7EE6-4342-B048-85BDC9FD1C3A}">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5" autoAdjust="0"/>
    <p:restoredTop sz="96039" autoAdjust="0"/>
  </p:normalViewPr>
  <p:slideViewPr>
    <p:cSldViewPr snapToGrid="0">
      <p:cViewPr varScale="1">
        <p:scale>
          <a:sx n="74" d="100"/>
          <a:sy n="74" d="100"/>
        </p:scale>
        <p:origin x="336" y="29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2931"/>
        <p:guide pos="2212"/>
        <p:guide orient="horz" pos="2211"/>
        <p:guide pos="2932"/>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36"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commentAuthors" Target="commentAuthors.xml"/><Relationship Id="rId35" Type="http://schemas.microsoft.com/office/2015/10/relationships/revisionInfo" Target="revisionInfo.xml"/><Relationship Id="rId8" Type="http://schemas.openxmlformats.org/officeDocument/2006/relationships/slide" Target="slides/slide4.xml"/></Relationships>
</file>

<file path=ppt/diagrams/_rels/data1.xml.rels><?xml version="1.0" encoding="UTF-8" standalone="yes"?>
<Relationships xmlns="http://schemas.openxmlformats.org/package/2006/relationships"><Relationship Id="rId2" Type="http://schemas.openxmlformats.org/officeDocument/2006/relationships/hyperlink" Target="https://www.prci.org/Research/SurveillanceOperationsMonitoring/SOMProjects/LD-1-01/253264/282322.aspx" TargetMode="External"/><Relationship Id="rId1" Type="http://schemas.openxmlformats.org/officeDocument/2006/relationships/hyperlink" Target="https://www.prci.org/Research/SurveillanceOperationsMonitoring/SOMProjects/LD-1-01/253264/305612.aspx" TargetMode="External"/></Relationships>
</file>

<file path=ppt/diagrams/_rels/drawing1.xml.rels><?xml version="1.0" encoding="UTF-8" standalone="yes"?>
<Relationships xmlns="http://schemas.openxmlformats.org/package/2006/relationships"><Relationship Id="rId2" Type="http://schemas.openxmlformats.org/officeDocument/2006/relationships/hyperlink" Target="https://www.prci.org/Research/SurveillanceOperationsMonitoring/SOMProjects/LD-1-01/253264/282322.aspx" TargetMode="External"/><Relationship Id="rId1" Type="http://schemas.openxmlformats.org/officeDocument/2006/relationships/hyperlink" Target="https://www.prci.org/Research/SurveillanceOperationsMonitoring/SOMProjects/LD-1-01/253264/305612.aspx"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99CFE8-7065-4D7F-B56B-CD7BF98D96D4}" type="doc">
      <dgm:prSet loTypeId="urn:microsoft.com/office/officeart/2005/8/layout/list1" loCatId="list" qsTypeId="urn:microsoft.com/office/officeart/2005/8/quickstyle/simple4" qsCatId="simple" csTypeId="urn:microsoft.com/office/officeart/2005/8/colors/accent1_2" csCatId="accent1" phldr="1"/>
      <dgm:spPr/>
      <dgm:t>
        <a:bodyPr/>
        <a:lstStyle/>
        <a:p>
          <a:endParaRPr lang="en-US"/>
        </a:p>
      </dgm:t>
    </dgm:pt>
    <dgm:pt modelId="{F7DECC63-1725-40AB-BE55-62798BCDE41A}">
      <dgm:prSet/>
      <dgm:spPr/>
      <dgm:t>
        <a:bodyPr/>
        <a:lstStyle/>
        <a:p>
          <a:r>
            <a:rPr lang="en-US"/>
            <a:t>Project Status/Outcomes to Date</a:t>
          </a:r>
        </a:p>
      </dgm:t>
    </dgm:pt>
    <dgm:pt modelId="{90467129-A5CE-4BA7-87DC-EBCD7C9BEDF0}" type="parTrans" cxnId="{1095D41A-C5F0-4D5F-B545-D50B6BBBAECF}">
      <dgm:prSet/>
      <dgm:spPr/>
      <dgm:t>
        <a:bodyPr/>
        <a:lstStyle/>
        <a:p>
          <a:endParaRPr lang="en-US"/>
        </a:p>
      </dgm:t>
    </dgm:pt>
    <dgm:pt modelId="{C0AB2025-993B-4549-A0F4-835246B38B06}" type="sibTrans" cxnId="{1095D41A-C5F0-4D5F-B545-D50B6BBBAECF}">
      <dgm:prSet/>
      <dgm:spPr/>
      <dgm:t>
        <a:bodyPr/>
        <a:lstStyle/>
        <a:p>
          <a:endParaRPr lang="en-US"/>
        </a:p>
      </dgm:t>
    </dgm:pt>
    <dgm:pt modelId="{A202EECC-0743-44F8-999C-5F04D2009CE4}">
      <dgm:prSet/>
      <dgm:spPr/>
      <dgm:t>
        <a:bodyPr/>
        <a:lstStyle/>
        <a:p>
          <a:r>
            <a:rPr lang="en-US" b="0" dirty="0">
              <a:latin typeface="Arial" panose="020B0604020202020204" pitchFamily="34" charset="0"/>
            </a:rPr>
            <a:t>Posted Final Report (PR310-233903) on PRIME: </a:t>
          </a:r>
          <a:r>
            <a:rPr lang="en-US" b="1" dirty="0">
              <a:latin typeface="Arial" panose="020B0604020202020204" pitchFamily="34" charset="0"/>
              <a:hlinkClick xmlns:r="http://schemas.openxmlformats.org/officeDocument/2006/relationships" r:id="rId1"/>
            </a:rPr>
            <a:t>Report</a:t>
          </a:r>
          <a:r>
            <a:rPr lang="en-US" b="0" dirty="0">
              <a:latin typeface="Arial" panose="020B0604020202020204" pitchFamily="34" charset="0"/>
            </a:rPr>
            <a:t>.</a:t>
          </a:r>
          <a:endParaRPr lang="en-US" dirty="0">
            <a:solidFill>
              <a:srgbClr val="00B050"/>
            </a:solidFill>
          </a:endParaRPr>
        </a:p>
      </dgm:t>
    </dgm:pt>
    <dgm:pt modelId="{C0B9E32F-E13D-43D6-B49A-CE225EB7AE2C}" type="parTrans" cxnId="{2430130B-D721-4565-91AF-108B9F28DAF4}">
      <dgm:prSet/>
      <dgm:spPr/>
      <dgm:t>
        <a:bodyPr/>
        <a:lstStyle/>
        <a:p>
          <a:endParaRPr lang="en-US"/>
        </a:p>
      </dgm:t>
    </dgm:pt>
    <dgm:pt modelId="{B9B81EF9-0666-4E47-8885-28B26DA9FEF0}" type="sibTrans" cxnId="{2430130B-D721-4565-91AF-108B9F28DAF4}">
      <dgm:prSet/>
      <dgm:spPr/>
      <dgm:t>
        <a:bodyPr/>
        <a:lstStyle/>
        <a:p>
          <a:endParaRPr lang="en-US"/>
        </a:p>
      </dgm:t>
    </dgm:pt>
    <dgm:pt modelId="{4A0B0CDE-5A95-4823-BA68-189132843C03}">
      <dgm:prSet/>
      <dgm:spPr/>
      <dgm:t>
        <a:bodyPr/>
        <a:lstStyle/>
        <a:p>
          <a:r>
            <a:rPr lang="en-US"/>
            <a:t>Next Steps</a:t>
          </a:r>
        </a:p>
      </dgm:t>
    </dgm:pt>
    <dgm:pt modelId="{7C2B7483-74F2-4857-BEEF-941F7B759984}" type="parTrans" cxnId="{2103B59D-361E-46C3-898E-6625108AD302}">
      <dgm:prSet/>
      <dgm:spPr/>
      <dgm:t>
        <a:bodyPr/>
        <a:lstStyle/>
        <a:p>
          <a:endParaRPr lang="en-US"/>
        </a:p>
      </dgm:t>
    </dgm:pt>
    <dgm:pt modelId="{23F35AD1-A1F0-4980-8C76-C5751A60B1C6}" type="sibTrans" cxnId="{2103B59D-361E-46C3-898E-6625108AD302}">
      <dgm:prSet/>
      <dgm:spPr/>
      <dgm:t>
        <a:bodyPr/>
        <a:lstStyle/>
        <a:p>
          <a:endParaRPr lang="en-US"/>
        </a:p>
      </dgm:t>
    </dgm:pt>
    <dgm:pt modelId="{42500458-0AC0-4CF3-910D-C5015D134D4A}">
      <dgm:prSet/>
      <dgm:spPr/>
      <dgm:t>
        <a:bodyPr/>
        <a:lstStyle/>
        <a:p>
          <a:r>
            <a:rPr lang="en-US" b="1" dirty="0">
              <a:solidFill>
                <a:srgbClr val="00B050"/>
              </a:solidFill>
            </a:rPr>
            <a:t>Project Completed, submitted for report to be published.</a:t>
          </a:r>
          <a:endParaRPr lang="en-US" b="1" dirty="0"/>
        </a:p>
      </dgm:t>
    </dgm:pt>
    <dgm:pt modelId="{E7B54E3F-5F0D-4A9E-8DE0-2009EAEEA2D0}" type="parTrans" cxnId="{496D1799-D6B7-4117-92F0-721F20D6F11C}">
      <dgm:prSet/>
      <dgm:spPr/>
      <dgm:t>
        <a:bodyPr/>
        <a:lstStyle/>
        <a:p>
          <a:endParaRPr lang="en-US"/>
        </a:p>
      </dgm:t>
    </dgm:pt>
    <dgm:pt modelId="{501CFD38-7443-443C-8368-1BE444EE2F5E}" type="sibTrans" cxnId="{496D1799-D6B7-4117-92F0-721F20D6F11C}">
      <dgm:prSet/>
      <dgm:spPr/>
      <dgm:t>
        <a:bodyPr/>
        <a:lstStyle/>
        <a:p>
          <a:endParaRPr lang="en-US"/>
        </a:p>
      </dgm:t>
    </dgm:pt>
    <dgm:pt modelId="{6738FECE-3E82-46BB-A71A-9F786776F035}">
      <dgm:prSet/>
      <dgm:spPr/>
      <dgm:t>
        <a:bodyPr/>
        <a:lstStyle/>
        <a:p>
          <a:r>
            <a:rPr lang="en-US" b="0" dirty="0">
              <a:latin typeface="Arial" panose="020B0604020202020204" pitchFamily="34" charset="0"/>
            </a:rPr>
            <a:t>Highlights numerous gaps in current leak detection testing facilities (</a:t>
          </a:r>
          <a:r>
            <a:rPr lang="en-US" b="1" dirty="0">
              <a:latin typeface="Arial" panose="020B0604020202020204" pitchFamily="34" charset="0"/>
            </a:rPr>
            <a:t>10</a:t>
          </a:r>
          <a:r>
            <a:rPr lang="en-US" b="0" dirty="0">
              <a:latin typeface="Arial" panose="020B0604020202020204" pitchFamily="34" charset="0"/>
            </a:rPr>
            <a:t>) capabilities (</a:t>
          </a:r>
          <a:r>
            <a:rPr lang="en-US" b="1" i="1" dirty="0">
              <a:latin typeface="Arial" panose="020B0604020202020204" pitchFamily="34" charset="0"/>
            </a:rPr>
            <a:t>PRCI, METEC, SwRI, DNV, CFER, CTDUT, GTI, </a:t>
          </a:r>
          <a:r>
            <a:rPr lang="en-US" b="1" i="1" dirty="0" err="1">
              <a:latin typeface="Arial" panose="020B0604020202020204" pitchFamily="34" charset="0"/>
            </a:rPr>
            <a:t>EERC,etc</a:t>
          </a:r>
          <a:r>
            <a:rPr lang="en-US" i="1" dirty="0">
              <a:latin typeface="Arial" panose="020B0604020202020204" pitchFamily="34" charset="0"/>
            </a:rPr>
            <a:t>.</a:t>
          </a:r>
          <a:r>
            <a:rPr lang="en-US" dirty="0">
              <a:latin typeface="Arial" panose="020B0604020202020204" pitchFamily="34" charset="0"/>
            </a:rPr>
            <a:t>), </a:t>
          </a:r>
        </a:p>
      </dgm:t>
    </dgm:pt>
    <dgm:pt modelId="{E979A5C4-344B-4E86-82FB-677FACB1AC65}" type="parTrans" cxnId="{29645E73-029E-4FC2-BBB9-A6165A4013A8}">
      <dgm:prSet/>
      <dgm:spPr/>
      <dgm:t>
        <a:bodyPr/>
        <a:lstStyle/>
        <a:p>
          <a:endParaRPr lang="en-US"/>
        </a:p>
      </dgm:t>
    </dgm:pt>
    <dgm:pt modelId="{34256C3A-CDBD-465B-A8A7-54004203072A}" type="sibTrans" cxnId="{29645E73-029E-4FC2-BBB9-A6165A4013A8}">
      <dgm:prSet/>
      <dgm:spPr/>
      <dgm:t>
        <a:bodyPr/>
        <a:lstStyle/>
        <a:p>
          <a:endParaRPr lang="en-US"/>
        </a:p>
      </dgm:t>
    </dgm:pt>
    <dgm:pt modelId="{27550A27-CE36-4200-B29F-4C6A0B36B718}">
      <dgm:prSet/>
      <dgm:spPr/>
      <dgm:t>
        <a:bodyPr/>
        <a:lstStyle/>
        <a:p>
          <a:r>
            <a:rPr lang="en-US" b="0" dirty="0">
              <a:latin typeface="Arial" panose="020B0604020202020204" pitchFamily="34" charset="0"/>
            </a:rPr>
            <a:t>Facility build details and cost estimates have been posted in the </a:t>
          </a:r>
          <a:r>
            <a:rPr lang="en-US" b="1" dirty="0">
              <a:latin typeface="Arial" panose="020B0604020202020204" pitchFamily="34" charset="0"/>
              <a:hlinkClick xmlns:r="http://schemas.openxmlformats.org/officeDocument/2006/relationships" r:id="rId2"/>
            </a:rPr>
            <a:t>project folder</a:t>
          </a:r>
          <a:r>
            <a:rPr lang="en-US" b="0" dirty="0">
              <a:latin typeface="Arial" panose="020B0604020202020204" pitchFamily="34" charset="0"/>
            </a:rPr>
            <a:t>, updates and tighter numbers would require more detailed design specs (Ideas 3400 and 3401 </a:t>
          </a:r>
          <a:r>
            <a:rPr lang="en-US" b="0" u="dbl" dirty="0">
              <a:latin typeface="Arial" panose="020B0604020202020204" pitchFamily="34" charset="0"/>
            </a:rPr>
            <a:t>Phase-1</a:t>
          </a:r>
          <a:r>
            <a:rPr lang="en-US" b="0" dirty="0">
              <a:latin typeface="Arial" panose="020B0604020202020204" pitchFamily="34" charset="0"/>
            </a:rPr>
            <a:t>).</a:t>
          </a:r>
        </a:p>
      </dgm:t>
    </dgm:pt>
    <dgm:pt modelId="{D1E24C13-5F35-45B4-836F-29A7EBCA7CC6}" type="parTrans" cxnId="{8428BF3B-FA01-4CA0-8774-C499404DA7AF}">
      <dgm:prSet/>
      <dgm:spPr/>
      <dgm:t>
        <a:bodyPr/>
        <a:lstStyle/>
        <a:p>
          <a:endParaRPr lang="en-US"/>
        </a:p>
      </dgm:t>
    </dgm:pt>
    <dgm:pt modelId="{538BE510-6093-46AC-BC00-DAF7D74DBAAE}" type="sibTrans" cxnId="{8428BF3B-FA01-4CA0-8774-C499404DA7AF}">
      <dgm:prSet/>
      <dgm:spPr/>
      <dgm:t>
        <a:bodyPr/>
        <a:lstStyle/>
        <a:p>
          <a:endParaRPr lang="en-US"/>
        </a:p>
      </dgm:t>
    </dgm:pt>
    <dgm:pt modelId="{B468D47E-DA40-4553-BE71-EC881A7414D7}" type="pres">
      <dgm:prSet presAssocID="{8199CFE8-7065-4D7F-B56B-CD7BF98D96D4}" presName="linear" presStyleCnt="0">
        <dgm:presLayoutVars>
          <dgm:dir/>
          <dgm:animLvl val="lvl"/>
          <dgm:resizeHandles val="exact"/>
        </dgm:presLayoutVars>
      </dgm:prSet>
      <dgm:spPr/>
    </dgm:pt>
    <dgm:pt modelId="{EF114553-D0DE-4E41-B652-9CC340777C55}" type="pres">
      <dgm:prSet presAssocID="{F7DECC63-1725-40AB-BE55-62798BCDE41A}" presName="parentLin" presStyleCnt="0"/>
      <dgm:spPr/>
    </dgm:pt>
    <dgm:pt modelId="{0A7FADE9-1B10-4BE6-BA57-1F8306F5392F}" type="pres">
      <dgm:prSet presAssocID="{F7DECC63-1725-40AB-BE55-62798BCDE41A}" presName="parentLeftMargin" presStyleLbl="node1" presStyleIdx="0" presStyleCnt="2"/>
      <dgm:spPr/>
    </dgm:pt>
    <dgm:pt modelId="{05ACB845-EAE5-40A7-B62F-49A993FD67FE}" type="pres">
      <dgm:prSet presAssocID="{F7DECC63-1725-40AB-BE55-62798BCDE41A}" presName="parentText" presStyleLbl="node1" presStyleIdx="0" presStyleCnt="2">
        <dgm:presLayoutVars>
          <dgm:chMax val="0"/>
          <dgm:bulletEnabled val="1"/>
        </dgm:presLayoutVars>
      </dgm:prSet>
      <dgm:spPr/>
    </dgm:pt>
    <dgm:pt modelId="{45F06EC1-E7CB-406B-9045-49E93B9B1CD3}" type="pres">
      <dgm:prSet presAssocID="{F7DECC63-1725-40AB-BE55-62798BCDE41A}" presName="negativeSpace" presStyleCnt="0"/>
      <dgm:spPr/>
    </dgm:pt>
    <dgm:pt modelId="{1BC6BBEB-ECAD-4836-8F4E-F4D145AE8D1D}" type="pres">
      <dgm:prSet presAssocID="{F7DECC63-1725-40AB-BE55-62798BCDE41A}" presName="childText" presStyleLbl="conFgAcc1" presStyleIdx="0" presStyleCnt="2">
        <dgm:presLayoutVars>
          <dgm:bulletEnabled val="1"/>
        </dgm:presLayoutVars>
      </dgm:prSet>
      <dgm:spPr/>
    </dgm:pt>
    <dgm:pt modelId="{537EF736-138E-43F6-B111-49D3F9FC1A85}" type="pres">
      <dgm:prSet presAssocID="{C0AB2025-993B-4549-A0F4-835246B38B06}" presName="spaceBetweenRectangles" presStyleCnt="0"/>
      <dgm:spPr/>
    </dgm:pt>
    <dgm:pt modelId="{9BA68875-E840-4A3C-B28A-0814811F887A}" type="pres">
      <dgm:prSet presAssocID="{4A0B0CDE-5A95-4823-BA68-189132843C03}" presName="parentLin" presStyleCnt="0"/>
      <dgm:spPr/>
    </dgm:pt>
    <dgm:pt modelId="{D3A23A64-27B8-4159-800C-486226EACD27}" type="pres">
      <dgm:prSet presAssocID="{4A0B0CDE-5A95-4823-BA68-189132843C03}" presName="parentLeftMargin" presStyleLbl="node1" presStyleIdx="0" presStyleCnt="2"/>
      <dgm:spPr/>
    </dgm:pt>
    <dgm:pt modelId="{D0BE2C6C-925E-47E9-9C2D-8CF59B5AE522}" type="pres">
      <dgm:prSet presAssocID="{4A0B0CDE-5A95-4823-BA68-189132843C03}" presName="parentText" presStyleLbl="node1" presStyleIdx="1" presStyleCnt="2">
        <dgm:presLayoutVars>
          <dgm:chMax val="0"/>
          <dgm:bulletEnabled val="1"/>
        </dgm:presLayoutVars>
      </dgm:prSet>
      <dgm:spPr/>
    </dgm:pt>
    <dgm:pt modelId="{436C7A5E-6087-45C5-ACA7-7F7F3E0D2AD5}" type="pres">
      <dgm:prSet presAssocID="{4A0B0CDE-5A95-4823-BA68-189132843C03}" presName="negativeSpace" presStyleCnt="0"/>
      <dgm:spPr/>
    </dgm:pt>
    <dgm:pt modelId="{D8135306-65DC-48A5-8FE8-4CCD26AD0D54}" type="pres">
      <dgm:prSet presAssocID="{4A0B0CDE-5A95-4823-BA68-189132843C03}" presName="childText" presStyleLbl="conFgAcc1" presStyleIdx="1" presStyleCnt="2" custLinFactNeighborX="-700">
        <dgm:presLayoutVars>
          <dgm:bulletEnabled val="1"/>
        </dgm:presLayoutVars>
      </dgm:prSet>
      <dgm:spPr/>
    </dgm:pt>
  </dgm:ptLst>
  <dgm:cxnLst>
    <dgm:cxn modelId="{2430130B-D721-4565-91AF-108B9F28DAF4}" srcId="{F7DECC63-1725-40AB-BE55-62798BCDE41A}" destId="{A202EECC-0743-44F8-999C-5F04D2009CE4}" srcOrd="0" destOrd="0" parTransId="{C0B9E32F-E13D-43D6-B49A-CE225EB7AE2C}" sibTransId="{B9B81EF9-0666-4E47-8885-28B26DA9FEF0}"/>
    <dgm:cxn modelId="{4C20FB12-6981-4EFE-8A05-F4C8075203BB}" type="presOf" srcId="{42500458-0AC0-4CF3-910D-C5015D134D4A}" destId="{D8135306-65DC-48A5-8FE8-4CCD26AD0D54}" srcOrd="0" destOrd="0" presId="urn:microsoft.com/office/officeart/2005/8/layout/list1"/>
    <dgm:cxn modelId="{1095D41A-C5F0-4D5F-B545-D50B6BBBAECF}" srcId="{8199CFE8-7065-4D7F-B56B-CD7BF98D96D4}" destId="{F7DECC63-1725-40AB-BE55-62798BCDE41A}" srcOrd="0" destOrd="0" parTransId="{90467129-A5CE-4BA7-87DC-EBCD7C9BEDF0}" sibTransId="{C0AB2025-993B-4549-A0F4-835246B38B06}"/>
    <dgm:cxn modelId="{1B142931-9D98-44B8-A357-D1CDB0C5AFA3}" type="presOf" srcId="{4A0B0CDE-5A95-4823-BA68-189132843C03}" destId="{D0BE2C6C-925E-47E9-9C2D-8CF59B5AE522}" srcOrd="1" destOrd="0" presId="urn:microsoft.com/office/officeart/2005/8/layout/list1"/>
    <dgm:cxn modelId="{8428BF3B-FA01-4CA0-8774-C499404DA7AF}" srcId="{F7DECC63-1725-40AB-BE55-62798BCDE41A}" destId="{27550A27-CE36-4200-B29F-4C6A0B36B718}" srcOrd="2" destOrd="0" parTransId="{D1E24C13-5F35-45B4-836F-29A7EBCA7CC6}" sibTransId="{538BE510-6093-46AC-BC00-DAF7D74DBAAE}"/>
    <dgm:cxn modelId="{092BB25C-FFCA-4F55-B55B-F1C22A97DF81}" type="presOf" srcId="{F7DECC63-1725-40AB-BE55-62798BCDE41A}" destId="{05ACB845-EAE5-40A7-B62F-49A993FD67FE}" srcOrd="1" destOrd="0" presId="urn:microsoft.com/office/officeart/2005/8/layout/list1"/>
    <dgm:cxn modelId="{18BE6B61-8749-4F15-BEFB-2EA037ED17FD}" type="presOf" srcId="{8199CFE8-7065-4D7F-B56B-CD7BF98D96D4}" destId="{B468D47E-DA40-4553-BE71-EC881A7414D7}" srcOrd="0" destOrd="0" presId="urn:microsoft.com/office/officeart/2005/8/layout/list1"/>
    <dgm:cxn modelId="{C9876B63-33F4-44CE-A42A-A653C02CB597}" type="presOf" srcId="{A202EECC-0743-44F8-999C-5F04D2009CE4}" destId="{1BC6BBEB-ECAD-4836-8F4E-F4D145AE8D1D}" srcOrd="0" destOrd="0" presId="urn:microsoft.com/office/officeart/2005/8/layout/list1"/>
    <dgm:cxn modelId="{29645E73-029E-4FC2-BBB9-A6165A4013A8}" srcId="{F7DECC63-1725-40AB-BE55-62798BCDE41A}" destId="{6738FECE-3E82-46BB-A71A-9F786776F035}" srcOrd="1" destOrd="0" parTransId="{E979A5C4-344B-4E86-82FB-677FACB1AC65}" sibTransId="{34256C3A-CDBD-465B-A8A7-54004203072A}"/>
    <dgm:cxn modelId="{E549DC57-B10A-45D5-AF6C-7B79CA169B8B}" type="presOf" srcId="{27550A27-CE36-4200-B29F-4C6A0B36B718}" destId="{1BC6BBEB-ECAD-4836-8F4E-F4D145AE8D1D}" srcOrd="0" destOrd="2" presId="urn:microsoft.com/office/officeart/2005/8/layout/list1"/>
    <dgm:cxn modelId="{F09FF37F-B9CC-4ACB-BE6D-D616BC16B694}" type="presOf" srcId="{6738FECE-3E82-46BB-A71A-9F786776F035}" destId="{1BC6BBEB-ECAD-4836-8F4E-F4D145AE8D1D}" srcOrd="0" destOrd="1" presId="urn:microsoft.com/office/officeart/2005/8/layout/list1"/>
    <dgm:cxn modelId="{496D1799-D6B7-4117-92F0-721F20D6F11C}" srcId="{4A0B0CDE-5A95-4823-BA68-189132843C03}" destId="{42500458-0AC0-4CF3-910D-C5015D134D4A}" srcOrd="0" destOrd="0" parTransId="{E7B54E3F-5F0D-4A9E-8DE0-2009EAEEA2D0}" sibTransId="{501CFD38-7443-443C-8368-1BE444EE2F5E}"/>
    <dgm:cxn modelId="{2103B59D-361E-46C3-898E-6625108AD302}" srcId="{8199CFE8-7065-4D7F-B56B-CD7BF98D96D4}" destId="{4A0B0CDE-5A95-4823-BA68-189132843C03}" srcOrd="1" destOrd="0" parTransId="{7C2B7483-74F2-4857-BEEF-941F7B759984}" sibTransId="{23F35AD1-A1F0-4980-8C76-C5751A60B1C6}"/>
    <dgm:cxn modelId="{37D9B7A2-A78C-4B99-8EFC-3312B8351C54}" type="presOf" srcId="{F7DECC63-1725-40AB-BE55-62798BCDE41A}" destId="{0A7FADE9-1B10-4BE6-BA57-1F8306F5392F}" srcOrd="0" destOrd="0" presId="urn:microsoft.com/office/officeart/2005/8/layout/list1"/>
    <dgm:cxn modelId="{D831B8CA-1F78-466D-927C-04EAD62B240E}" type="presOf" srcId="{4A0B0CDE-5A95-4823-BA68-189132843C03}" destId="{D3A23A64-27B8-4159-800C-486226EACD27}" srcOrd="0" destOrd="0" presId="urn:microsoft.com/office/officeart/2005/8/layout/list1"/>
    <dgm:cxn modelId="{CE135626-1D16-40E2-B286-FD9B400D4473}" type="presParOf" srcId="{B468D47E-DA40-4553-BE71-EC881A7414D7}" destId="{EF114553-D0DE-4E41-B652-9CC340777C55}" srcOrd="0" destOrd="0" presId="urn:microsoft.com/office/officeart/2005/8/layout/list1"/>
    <dgm:cxn modelId="{AAE4B972-8548-4492-A90F-5CA147E76542}" type="presParOf" srcId="{EF114553-D0DE-4E41-B652-9CC340777C55}" destId="{0A7FADE9-1B10-4BE6-BA57-1F8306F5392F}" srcOrd="0" destOrd="0" presId="urn:microsoft.com/office/officeart/2005/8/layout/list1"/>
    <dgm:cxn modelId="{DF4A3E79-79E6-44CB-BB9F-B2944E65898A}" type="presParOf" srcId="{EF114553-D0DE-4E41-B652-9CC340777C55}" destId="{05ACB845-EAE5-40A7-B62F-49A993FD67FE}" srcOrd="1" destOrd="0" presId="urn:microsoft.com/office/officeart/2005/8/layout/list1"/>
    <dgm:cxn modelId="{A158A21C-9454-49E0-A61E-82BB14A617CC}" type="presParOf" srcId="{B468D47E-DA40-4553-BE71-EC881A7414D7}" destId="{45F06EC1-E7CB-406B-9045-49E93B9B1CD3}" srcOrd="1" destOrd="0" presId="urn:microsoft.com/office/officeart/2005/8/layout/list1"/>
    <dgm:cxn modelId="{26F95426-8C38-4729-8740-D6A3D308138C}" type="presParOf" srcId="{B468D47E-DA40-4553-BE71-EC881A7414D7}" destId="{1BC6BBEB-ECAD-4836-8F4E-F4D145AE8D1D}" srcOrd="2" destOrd="0" presId="urn:microsoft.com/office/officeart/2005/8/layout/list1"/>
    <dgm:cxn modelId="{21AD22C5-4CB5-4EB4-87B2-DE80DF12C8BE}" type="presParOf" srcId="{B468D47E-DA40-4553-BE71-EC881A7414D7}" destId="{537EF736-138E-43F6-B111-49D3F9FC1A85}" srcOrd="3" destOrd="0" presId="urn:microsoft.com/office/officeart/2005/8/layout/list1"/>
    <dgm:cxn modelId="{EB6BC6AB-D2B7-47AB-85DE-D007DC04DCC1}" type="presParOf" srcId="{B468D47E-DA40-4553-BE71-EC881A7414D7}" destId="{9BA68875-E840-4A3C-B28A-0814811F887A}" srcOrd="4" destOrd="0" presId="urn:microsoft.com/office/officeart/2005/8/layout/list1"/>
    <dgm:cxn modelId="{2E3824DA-FFB6-4C0C-89EE-1EA96684216C}" type="presParOf" srcId="{9BA68875-E840-4A3C-B28A-0814811F887A}" destId="{D3A23A64-27B8-4159-800C-486226EACD27}" srcOrd="0" destOrd="0" presId="urn:microsoft.com/office/officeart/2005/8/layout/list1"/>
    <dgm:cxn modelId="{EC802F6A-4C60-4E22-8B0F-E6D2658D8FE9}" type="presParOf" srcId="{9BA68875-E840-4A3C-B28A-0814811F887A}" destId="{D0BE2C6C-925E-47E9-9C2D-8CF59B5AE522}" srcOrd="1" destOrd="0" presId="urn:microsoft.com/office/officeart/2005/8/layout/list1"/>
    <dgm:cxn modelId="{6DB5AC80-E82A-4474-BD7A-DF34E3CEE7EA}" type="presParOf" srcId="{B468D47E-DA40-4553-BE71-EC881A7414D7}" destId="{436C7A5E-6087-45C5-ACA7-7F7F3E0D2AD5}" srcOrd="5" destOrd="0" presId="urn:microsoft.com/office/officeart/2005/8/layout/list1"/>
    <dgm:cxn modelId="{51E72CC7-C19D-43D2-9563-C8E5B2A02AFA}" type="presParOf" srcId="{B468D47E-DA40-4553-BE71-EC881A7414D7}" destId="{D8135306-65DC-48A5-8FE8-4CCD26AD0D5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199CFE8-7065-4D7F-B56B-CD7BF98D96D4}" type="doc">
      <dgm:prSet loTypeId="urn:microsoft.com/office/officeart/2005/8/layout/list1" loCatId="list" qsTypeId="urn:microsoft.com/office/officeart/2005/8/quickstyle/simple4" qsCatId="simple" csTypeId="urn:microsoft.com/office/officeart/2005/8/colors/accent1_2" csCatId="accent1" phldr="1"/>
      <dgm:spPr/>
      <dgm:t>
        <a:bodyPr/>
        <a:lstStyle/>
        <a:p>
          <a:endParaRPr lang="en-US"/>
        </a:p>
      </dgm:t>
    </dgm:pt>
    <dgm:pt modelId="{F7DECC63-1725-40AB-BE55-62798BCDE41A}">
      <dgm:prSet/>
      <dgm:spPr/>
      <dgm:t>
        <a:bodyPr/>
        <a:lstStyle/>
        <a:p>
          <a:r>
            <a:rPr lang="en-US"/>
            <a:t>Project Status/Outcomes to Date</a:t>
          </a:r>
        </a:p>
      </dgm:t>
    </dgm:pt>
    <dgm:pt modelId="{90467129-A5CE-4BA7-87DC-EBCD7C9BEDF0}" type="parTrans" cxnId="{1095D41A-C5F0-4D5F-B545-D50B6BBBAECF}">
      <dgm:prSet/>
      <dgm:spPr/>
      <dgm:t>
        <a:bodyPr/>
        <a:lstStyle/>
        <a:p>
          <a:endParaRPr lang="en-US"/>
        </a:p>
      </dgm:t>
    </dgm:pt>
    <dgm:pt modelId="{C0AB2025-993B-4549-A0F4-835246B38B06}" type="sibTrans" cxnId="{1095D41A-C5F0-4D5F-B545-D50B6BBBAECF}">
      <dgm:prSet/>
      <dgm:spPr/>
      <dgm:t>
        <a:bodyPr/>
        <a:lstStyle/>
        <a:p>
          <a:endParaRPr lang="en-US"/>
        </a:p>
      </dgm:t>
    </dgm:pt>
    <dgm:pt modelId="{A202EECC-0743-44F8-999C-5F04D2009CE4}">
      <dgm:prSet/>
      <dgm:spPr/>
      <dgm:t>
        <a:bodyPr/>
        <a:lstStyle/>
        <a:p>
          <a:r>
            <a:rPr lang="en-US" dirty="0"/>
            <a:t>Framework process on database development is progressing. </a:t>
          </a:r>
          <a:endParaRPr lang="en-US" dirty="0">
            <a:solidFill>
              <a:srgbClr val="00B050"/>
            </a:solidFill>
          </a:endParaRPr>
        </a:p>
      </dgm:t>
    </dgm:pt>
    <dgm:pt modelId="{C0B9E32F-E13D-43D6-B49A-CE225EB7AE2C}" type="parTrans" cxnId="{2430130B-D721-4565-91AF-108B9F28DAF4}">
      <dgm:prSet/>
      <dgm:spPr/>
      <dgm:t>
        <a:bodyPr/>
        <a:lstStyle/>
        <a:p>
          <a:endParaRPr lang="en-US"/>
        </a:p>
      </dgm:t>
    </dgm:pt>
    <dgm:pt modelId="{B9B81EF9-0666-4E47-8885-28B26DA9FEF0}" type="sibTrans" cxnId="{2430130B-D721-4565-91AF-108B9F28DAF4}">
      <dgm:prSet/>
      <dgm:spPr/>
      <dgm:t>
        <a:bodyPr/>
        <a:lstStyle/>
        <a:p>
          <a:endParaRPr lang="en-US"/>
        </a:p>
      </dgm:t>
    </dgm:pt>
    <dgm:pt modelId="{4A0B0CDE-5A95-4823-BA68-189132843C03}">
      <dgm:prSet/>
      <dgm:spPr/>
      <dgm:t>
        <a:bodyPr/>
        <a:lstStyle/>
        <a:p>
          <a:r>
            <a:rPr lang="en-US"/>
            <a:t>Next Steps</a:t>
          </a:r>
        </a:p>
      </dgm:t>
    </dgm:pt>
    <dgm:pt modelId="{7C2B7483-74F2-4857-BEEF-941F7B759984}" type="parTrans" cxnId="{2103B59D-361E-46C3-898E-6625108AD302}">
      <dgm:prSet/>
      <dgm:spPr/>
      <dgm:t>
        <a:bodyPr/>
        <a:lstStyle/>
        <a:p>
          <a:endParaRPr lang="en-US"/>
        </a:p>
      </dgm:t>
    </dgm:pt>
    <dgm:pt modelId="{23F35AD1-A1F0-4980-8C76-C5751A60B1C6}" type="sibTrans" cxnId="{2103B59D-361E-46C3-898E-6625108AD302}">
      <dgm:prSet/>
      <dgm:spPr/>
      <dgm:t>
        <a:bodyPr/>
        <a:lstStyle/>
        <a:p>
          <a:endParaRPr lang="en-US"/>
        </a:p>
      </dgm:t>
    </dgm:pt>
    <dgm:pt modelId="{42500458-0AC0-4CF3-910D-C5015D134D4A}">
      <dgm:prSet/>
      <dgm:spPr/>
      <dgm:t>
        <a:bodyPr/>
        <a:lstStyle/>
        <a:p>
          <a:r>
            <a:rPr lang="en-US" dirty="0"/>
            <a:t>Planning to tidy-up the Framework demo for October - date TBD.</a:t>
          </a:r>
          <a:endParaRPr lang="en-US" b="1" dirty="0"/>
        </a:p>
      </dgm:t>
    </dgm:pt>
    <dgm:pt modelId="{E7B54E3F-5F0D-4A9E-8DE0-2009EAEEA2D0}" type="parTrans" cxnId="{496D1799-D6B7-4117-92F0-721F20D6F11C}">
      <dgm:prSet/>
      <dgm:spPr/>
      <dgm:t>
        <a:bodyPr/>
        <a:lstStyle/>
        <a:p>
          <a:endParaRPr lang="en-US"/>
        </a:p>
      </dgm:t>
    </dgm:pt>
    <dgm:pt modelId="{501CFD38-7443-443C-8368-1BE444EE2F5E}" type="sibTrans" cxnId="{496D1799-D6B7-4117-92F0-721F20D6F11C}">
      <dgm:prSet/>
      <dgm:spPr/>
      <dgm:t>
        <a:bodyPr/>
        <a:lstStyle/>
        <a:p>
          <a:endParaRPr lang="en-US"/>
        </a:p>
      </dgm:t>
    </dgm:pt>
    <dgm:pt modelId="{C6BB56CB-8725-42EF-856C-A79C0476EC68}">
      <dgm:prSet/>
      <dgm:spPr/>
      <dgm:t>
        <a:bodyPr/>
        <a:lstStyle/>
        <a:p>
          <a:r>
            <a:rPr lang="en-US" dirty="0"/>
            <a:t>Utilized ETL process, and queries are functional. </a:t>
          </a:r>
          <a:endParaRPr lang="en-US" b="0" dirty="0">
            <a:latin typeface="Arial" panose="020B0604020202020204" pitchFamily="34" charset="0"/>
          </a:endParaRPr>
        </a:p>
      </dgm:t>
    </dgm:pt>
    <dgm:pt modelId="{FEE89C06-C992-4827-98D8-06178C2974FD}" type="parTrans" cxnId="{B0D63244-4CB4-439D-B582-7202A4640928}">
      <dgm:prSet/>
      <dgm:spPr/>
    </dgm:pt>
    <dgm:pt modelId="{26640A5B-9272-4B2F-9F7A-F0F2AE0C1240}" type="sibTrans" cxnId="{B0D63244-4CB4-439D-B582-7202A4640928}">
      <dgm:prSet/>
      <dgm:spPr/>
    </dgm:pt>
    <dgm:pt modelId="{137381E7-0581-4C1B-895B-F505A051D775}">
      <dgm:prSet/>
      <dgm:spPr/>
      <dgm:t>
        <a:bodyPr/>
        <a:lstStyle/>
        <a:p>
          <a:r>
            <a:rPr lang="en-US" b="0" dirty="0">
              <a:latin typeface="Arial" panose="020B0604020202020204" pitchFamily="34" charset="0"/>
            </a:rPr>
            <a:t>On Budget, with Extension.</a:t>
          </a:r>
        </a:p>
      </dgm:t>
    </dgm:pt>
    <dgm:pt modelId="{B0438A07-3A69-4A0F-9B04-95945E00DF21}" type="parTrans" cxnId="{53050A41-983C-4FF7-910D-93C80C3CBEE3}">
      <dgm:prSet/>
      <dgm:spPr/>
    </dgm:pt>
    <dgm:pt modelId="{144452A9-4F42-4C32-A5CF-7694999A8FB3}" type="sibTrans" cxnId="{53050A41-983C-4FF7-910D-93C80C3CBEE3}">
      <dgm:prSet/>
      <dgm:spPr/>
    </dgm:pt>
    <dgm:pt modelId="{9FF6F8EA-A188-4DFD-B787-B781C5C297E1}">
      <dgm:prSet/>
      <dgm:spPr/>
      <dgm:t>
        <a:bodyPr/>
        <a:lstStyle/>
        <a:p>
          <a:r>
            <a:rPr lang="en-US" b="1" dirty="0">
              <a:solidFill>
                <a:srgbClr val="00B050"/>
              </a:solidFill>
            </a:rPr>
            <a:t>Project is Near Complete.</a:t>
          </a:r>
          <a:endParaRPr lang="en-US" b="1" dirty="0"/>
        </a:p>
      </dgm:t>
    </dgm:pt>
    <dgm:pt modelId="{2AC04A95-36E5-4C72-AF10-2FC640F5F6AA}" type="parTrans" cxnId="{15BEF1ED-0C8A-46F2-898A-C799DB279B10}">
      <dgm:prSet/>
      <dgm:spPr/>
    </dgm:pt>
    <dgm:pt modelId="{A2676E9D-1A11-4483-B09C-0B1C40E84CB7}" type="sibTrans" cxnId="{15BEF1ED-0C8A-46F2-898A-C799DB279B10}">
      <dgm:prSet/>
      <dgm:spPr/>
    </dgm:pt>
    <dgm:pt modelId="{B468D47E-DA40-4553-BE71-EC881A7414D7}" type="pres">
      <dgm:prSet presAssocID="{8199CFE8-7065-4D7F-B56B-CD7BF98D96D4}" presName="linear" presStyleCnt="0">
        <dgm:presLayoutVars>
          <dgm:dir/>
          <dgm:animLvl val="lvl"/>
          <dgm:resizeHandles val="exact"/>
        </dgm:presLayoutVars>
      </dgm:prSet>
      <dgm:spPr/>
    </dgm:pt>
    <dgm:pt modelId="{EF114553-D0DE-4E41-B652-9CC340777C55}" type="pres">
      <dgm:prSet presAssocID="{F7DECC63-1725-40AB-BE55-62798BCDE41A}" presName="parentLin" presStyleCnt="0"/>
      <dgm:spPr/>
    </dgm:pt>
    <dgm:pt modelId="{0A7FADE9-1B10-4BE6-BA57-1F8306F5392F}" type="pres">
      <dgm:prSet presAssocID="{F7DECC63-1725-40AB-BE55-62798BCDE41A}" presName="parentLeftMargin" presStyleLbl="node1" presStyleIdx="0" presStyleCnt="2"/>
      <dgm:spPr/>
    </dgm:pt>
    <dgm:pt modelId="{05ACB845-EAE5-40A7-B62F-49A993FD67FE}" type="pres">
      <dgm:prSet presAssocID="{F7DECC63-1725-40AB-BE55-62798BCDE41A}" presName="parentText" presStyleLbl="node1" presStyleIdx="0" presStyleCnt="2">
        <dgm:presLayoutVars>
          <dgm:chMax val="0"/>
          <dgm:bulletEnabled val="1"/>
        </dgm:presLayoutVars>
      </dgm:prSet>
      <dgm:spPr/>
    </dgm:pt>
    <dgm:pt modelId="{45F06EC1-E7CB-406B-9045-49E93B9B1CD3}" type="pres">
      <dgm:prSet presAssocID="{F7DECC63-1725-40AB-BE55-62798BCDE41A}" presName="negativeSpace" presStyleCnt="0"/>
      <dgm:spPr/>
    </dgm:pt>
    <dgm:pt modelId="{1BC6BBEB-ECAD-4836-8F4E-F4D145AE8D1D}" type="pres">
      <dgm:prSet presAssocID="{F7DECC63-1725-40AB-BE55-62798BCDE41A}" presName="childText" presStyleLbl="conFgAcc1" presStyleIdx="0" presStyleCnt="2">
        <dgm:presLayoutVars>
          <dgm:bulletEnabled val="1"/>
        </dgm:presLayoutVars>
      </dgm:prSet>
      <dgm:spPr/>
    </dgm:pt>
    <dgm:pt modelId="{537EF736-138E-43F6-B111-49D3F9FC1A85}" type="pres">
      <dgm:prSet presAssocID="{C0AB2025-993B-4549-A0F4-835246B38B06}" presName="spaceBetweenRectangles" presStyleCnt="0"/>
      <dgm:spPr/>
    </dgm:pt>
    <dgm:pt modelId="{9BA68875-E840-4A3C-B28A-0814811F887A}" type="pres">
      <dgm:prSet presAssocID="{4A0B0CDE-5A95-4823-BA68-189132843C03}" presName="parentLin" presStyleCnt="0"/>
      <dgm:spPr/>
    </dgm:pt>
    <dgm:pt modelId="{D3A23A64-27B8-4159-800C-486226EACD27}" type="pres">
      <dgm:prSet presAssocID="{4A0B0CDE-5A95-4823-BA68-189132843C03}" presName="parentLeftMargin" presStyleLbl="node1" presStyleIdx="0" presStyleCnt="2"/>
      <dgm:spPr/>
    </dgm:pt>
    <dgm:pt modelId="{D0BE2C6C-925E-47E9-9C2D-8CF59B5AE522}" type="pres">
      <dgm:prSet presAssocID="{4A0B0CDE-5A95-4823-BA68-189132843C03}" presName="parentText" presStyleLbl="node1" presStyleIdx="1" presStyleCnt="2">
        <dgm:presLayoutVars>
          <dgm:chMax val="0"/>
          <dgm:bulletEnabled val="1"/>
        </dgm:presLayoutVars>
      </dgm:prSet>
      <dgm:spPr/>
    </dgm:pt>
    <dgm:pt modelId="{436C7A5E-6087-45C5-ACA7-7F7F3E0D2AD5}" type="pres">
      <dgm:prSet presAssocID="{4A0B0CDE-5A95-4823-BA68-189132843C03}" presName="negativeSpace" presStyleCnt="0"/>
      <dgm:spPr/>
    </dgm:pt>
    <dgm:pt modelId="{D8135306-65DC-48A5-8FE8-4CCD26AD0D54}" type="pres">
      <dgm:prSet presAssocID="{4A0B0CDE-5A95-4823-BA68-189132843C03}" presName="childText" presStyleLbl="conFgAcc1" presStyleIdx="1" presStyleCnt="2" custLinFactNeighborX="-700">
        <dgm:presLayoutVars>
          <dgm:bulletEnabled val="1"/>
        </dgm:presLayoutVars>
      </dgm:prSet>
      <dgm:spPr/>
    </dgm:pt>
  </dgm:ptLst>
  <dgm:cxnLst>
    <dgm:cxn modelId="{578D3904-B50A-4C09-AE53-8E729119AC31}" type="presOf" srcId="{137381E7-0581-4C1B-895B-F505A051D775}" destId="{1BC6BBEB-ECAD-4836-8F4E-F4D145AE8D1D}" srcOrd="0" destOrd="2" presId="urn:microsoft.com/office/officeart/2005/8/layout/list1"/>
    <dgm:cxn modelId="{2430130B-D721-4565-91AF-108B9F28DAF4}" srcId="{F7DECC63-1725-40AB-BE55-62798BCDE41A}" destId="{A202EECC-0743-44F8-999C-5F04D2009CE4}" srcOrd="0" destOrd="0" parTransId="{C0B9E32F-E13D-43D6-B49A-CE225EB7AE2C}" sibTransId="{B9B81EF9-0666-4E47-8885-28B26DA9FEF0}"/>
    <dgm:cxn modelId="{4C20FB12-6981-4EFE-8A05-F4C8075203BB}" type="presOf" srcId="{42500458-0AC0-4CF3-910D-C5015D134D4A}" destId="{D8135306-65DC-48A5-8FE8-4CCD26AD0D54}" srcOrd="0" destOrd="0" presId="urn:microsoft.com/office/officeart/2005/8/layout/list1"/>
    <dgm:cxn modelId="{1095D41A-C5F0-4D5F-B545-D50B6BBBAECF}" srcId="{8199CFE8-7065-4D7F-B56B-CD7BF98D96D4}" destId="{F7DECC63-1725-40AB-BE55-62798BCDE41A}" srcOrd="0" destOrd="0" parTransId="{90467129-A5CE-4BA7-87DC-EBCD7C9BEDF0}" sibTransId="{C0AB2025-993B-4549-A0F4-835246B38B06}"/>
    <dgm:cxn modelId="{1B142931-9D98-44B8-A357-D1CDB0C5AFA3}" type="presOf" srcId="{4A0B0CDE-5A95-4823-BA68-189132843C03}" destId="{D0BE2C6C-925E-47E9-9C2D-8CF59B5AE522}" srcOrd="1" destOrd="0" presId="urn:microsoft.com/office/officeart/2005/8/layout/list1"/>
    <dgm:cxn modelId="{092BB25C-FFCA-4F55-B55B-F1C22A97DF81}" type="presOf" srcId="{F7DECC63-1725-40AB-BE55-62798BCDE41A}" destId="{05ACB845-EAE5-40A7-B62F-49A993FD67FE}" srcOrd="1" destOrd="0" presId="urn:microsoft.com/office/officeart/2005/8/layout/list1"/>
    <dgm:cxn modelId="{53050A41-983C-4FF7-910D-93C80C3CBEE3}" srcId="{F7DECC63-1725-40AB-BE55-62798BCDE41A}" destId="{137381E7-0581-4C1B-895B-F505A051D775}" srcOrd="2" destOrd="0" parTransId="{B0438A07-3A69-4A0F-9B04-95945E00DF21}" sibTransId="{144452A9-4F42-4C32-A5CF-7694999A8FB3}"/>
    <dgm:cxn modelId="{18BE6B61-8749-4F15-BEFB-2EA037ED17FD}" type="presOf" srcId="{8199CFE8-7065-4D7F-B56B-CD7BF98D96D4}" destId="{B468D47E-DA40-4553-BE71-EC881A7414D7}" srcOrd="0" destOrd="0" presId="urn:microsoft.com/office/officeart/2005/8/layout/list1"/>
    <dgm:cxn modelId="{C9876B63-33F4-44CE-A42A-A653C02CB597}" type="presOf" srcId="{A202EECC-0743-44F8-999C-5F04D2009CE4}" destId="{1BC6BBEB-ECAD-4836-8F4E-F4D145AE8D1D}" srcOrd="0" destOrd="0" presId="urn:microsoft.com/office/officeart/2005/8/layout/list1"/>
    <dgm:cxn modelId="{B0D63244-4CB4-439D-B582-7202A4640928}" srcId="{F7DECC63-1725-40AB-BE55-62798BCDE41A}" destId="{C6BB56CB-8725-42EF-856C-A79C0476EC68}" srcOrd="1" destOrd="0" parTransId="{FEE89C06-C992-4827-98D8-06178C2974FD}" sibTransId="{26640A5B-9272-4B2F-9F7A-F0F2AE0C1240}"/>
    <dgm:cxn modelId="{0D02A359-63E9-4A0C-8C18-A4B572F02376}" type="presOf" srcId="{9FF6F8EA-A188-4DFD-B787-B781C5C297E1}" destId="{D8135306-65DC-48A5-8FE8-4CCD26AD0D54}" srcOrd="0" destOrd="1" presId="urn:microsoft.com/office/officeart/2005/8/layout/list1"/>
    <dgm:cxn modelId="{496D1799-D6B7-4117-92F0-721F20D6F11C}" srcId="{4A0B0CDE-5A95-4823-BA68-189132843C03}" destId="{42500458-0AC0-4CF3-910D-C5015D134D4A}" srcOrd="0" destOrd="0" parTransId="{E7B54E3F-5F0D-4A9E-8DE0-2009EAEEA2D0}" sibTransId="{501CFD38-7443-443C-8368-1BE444EE2F5E}"/>
    <dgm:cxn modelId="{2103B59D-361E-46C3-898E-6625108AD302}" srcId="{8199CFE8-7065-4D7F-B56B-CD7BF98D96D4}" destId="{4A0B0CDE-5A95-4823-BA68-189132843C03}" srcOrd="1" destOrd="0" parTransId="{7C2B7483-74F2-4857-BEEF-941F7B759984}" sibTransId="{23F35AD1-A1F0-4980-8C76-C5751A60B1C6}"/>
    <dgm:cxn modelId="{37D9B7A2-A78C-4B99-8EFC-3312B8351C54}" type="presOf" srcId="{F7DECC63-1725-40AB-BE55-62798BCDE41A}" destId="{0A7FADE9-1B10-4BE6-BA57-1F8306F5392F}" srcOrd="0" destOrd="0" presId="urn:microsoft.com/office/officeart/2005/8/layout/list1"/>
    <dgm:cxn modelId="{D831B8CA-1F78-466D-927C-04EAD62B240E}" type="presOf" srcId="{4A0B0CDE-5A95-4823-BA68-189132843C03}" destId="{D3A23A64-27B8-4159-800C-486226EACD27}" srcOrd="0" destOrd="0" presId="urn:microsoft.com/office/officeart/2005/8/layout/list1"/>
    <dgm:cxn modelId="{8C52F4E0-4CB4-4A6A-ABAA-F7248B992290}" type="presOf" srcId="{C6BB56CB-8725-42EF-856C-A79C0476EC68}" destId="{1BC6BBEB-ECAD-4836-8F4E-F4D145AE8D1D}" srcOrd="0" destOrd="1" presId="urn:microsoft.com/office/officeart/2005/8/layout/list1"/>
    <dgm:cxn modelId="{15BEF1ED-0C8A-46F2-898A-C799DB279B10}" srcId="{4A0B0CDE-5A95-4823-BA68-189132843C03}" destId="{9FF6F8EA-A188-4DFD-B787-B781C5C297E1}" srcOrd="1" destOrd="0" parTransId="{2AC04A95-36E5-4C72-AF10-2FC640F5F6AA}" sibTransId="{A2676E9D-1A11-4483-B09C-0B1C40E84CB7}"/>
    <dgm:cxn modelId="{CE135626-1D16-40E2-B286-FD9B400D4473}" type="presParOf" srcId="{B468D47E-DA40-4553-BE71-EC881A7414D7}" destId="{EF114553-D0DE-4E41-B652-9CC340777C55}" srcOrd="0" destOrd="0" presId="urn:microsoft.com/office/officeart/2005/8/layout/list1"/>
    <dgm:cxn modelId="{AAE4B972-8548-4492-A90F-5CA147E76542}" type="presParOf" srcId="{EF114553-D0DE-4E41-B652-9CC340777C55}" destId="{0A7FADE9-1B10-4BE6-BA57-1F8306F5392F}" srcOrd="0" destOrd="0" presId="urn:microsoft.com/office/officeart/2005/8/layout/list1"/>
    <dgm:cxn modelId="{DF4A3E79-79E6-44CB-BB9F-B2944E65898A}" type="presParOf" srcId="{EF114553-D0DE-4E41-B652-9CC340777C55}" destId="{05ACB845-EAE5-40A7-B62F-49A993FD67FE}" srcOrd="1" destOrd="0" presId="urn:microsoft.com/office/officeart/2005/8/layout/list1"/>
    <dgm:cxn modelId="{A158A21C-9454-49E0-A61E-82BB14A617CC}" type="presParOf" srcId="{B468D47E-DA40-4553-BE71-EC881A7414D7}" destId="{45F06EC1-E7CB-406B-9045-49E93B9B1CD3}" srcOrd="1" destOrd="0" presId="urn:microsoft.com/office/officeart/2005/8/layout/list1"/>
    <dgm:cxn modelId="{26F95426-8C38-4729-8740-D6A3D308138C}" type="presParOf" srcId="{B468D47E-DA40-4553-BE71-EC881A7414D7}" destId="{1BC6BBEB-ECAD-4836-8F4E-F4D145AE8D1D}" srcOrd="2" destOrd="0" presId="urn:microsoft.com/office/officeart/2005/8/layout/list1"/>
    <dgm:cxn modelId="{21AD22C5-4CB5-4EB4-87B2-DE80DF12C8BE}" type="presParOf" srcId="{B468D47E-DA40-4553-BE71-EC881A7414D7}" destId="{537EF736-138E-43F6-B111-49D3F9FC1A85}" srcOrd="3" destOrd="0" presId="urn:microsoft.com/office/officeart/2005/8/layout/list1"/>
    <dgm:cxn modelId="{EB6BC6AB-D2B7-47AB-85DE-D007DC04DCC1}" type="presParOf" srcId="{B468D47E-DA40-4553-BE71-EC881A7414D7}" destId="{9BA68875-E840-4A3C-B28A-0814811F887A}" srcOrd="4" destOrd="0" presId="urn:microsoft.com/office/officeart/2005/8/layout/list1"/>
    <dgm:cxn modelId="{2E3824DA-FFB6-4C0C-89EE-1EA96684216C}" type="presParOf" srcId="{9BA68875-E840-4A3C-B28A-0814811F887A}" destId="{D3A23A64-27B8-4159-800C-486226EACD27}" srcOrd="0" destOrd="0" presId="urn:microsoft.com/office/officeart/2005/8/layout/list1"/>
    <dgm:cxn modelId="{EC802F6A-4C60-4E22-8B0F-E6D2658D8FE9}" type="presParOf" srcId="{9BA68875-E840-4A3C-B28A-0814811F887A}" destId="{D0BE2C6C-925E-47E9-9C2D-8CF59B5AE522}" srcOrd="1" destOrd="0" presId="urn:microsoft.com/office/officeart/2005/8/layout/list1"/>
    <dgm:cxn modelId="{6DB5AC80-E82A-4474-BD7A-DF34E3CEE7EA}" type="presParOf" srcId="{B468D47E-DA40-4553-BE71-EC881A7414D7}" destId="{436C7A5E-6087-45C5-ACA7-7F7F3E0D2AD5}" srcOrd="5" destOrd="0" presId="urn:microsoft.com/office/officeart/2005/8/layout/list1"/>
    <dgm:cxn modelId="{51E72CC7-C19D-43D2-9563-C8E5B2A02AFA}" type="presParOf" srcId="{B468D47E-DA40-4553-BE71-EC881A7414D7}" destId="{D8135306-65DC-48A5-8FE8-4CCD26AD0D5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199CFE8-7065-4D7F-B56B-CD7BF98D96D4}" type="doc">
      <dgm:prSet loTypeId="urn:microsoft.com/office/officeart/2005/8/layout/list1" loCatId="list" qsTypeId="urn:microsoft.com/office/officeart/2005/8/quickstyle/simple4" qsCatId="simple" csTypeId="urn:microsoft.com/office/officeart/2005/8/colors/accent1_2" csCatId="accent1" phldr="1"/>
      <dgm:spPr/>
      <dgm:t>
        <a:bodyPr/>
        <a:lstStyle/>
        <a:p>
          <a:endParaRPr lang="en-US"/>
        </a:p>
      </dgm:t>
    </dgm:pt>
    <dgm:pt modelId="{F7DECC63-1725-40AB-BE55-62798BCDE41A}">
      <dgm:prSet/>
      <dgm:spPr/>
      <dgm:t>
        <a:bodyPr/>
        <a:lstStyle/>
        <a:p>
          <a:r>
            <a:rPr lang="en-US"/>
            <a:t>Project Status/Outcomes to Date</a:t>
          </a:r>
        </a:p>
      </dgm:t>
    </dgm:pt>
    <dgm:pt modelId="{90467129-A5CE-4BA7-87DC-EBCD7C9BEDF0}" type="parTrans" cxnId="{1095D41A-C5F0-4D5F-B545-D50B6BBBAECF}">
      <dgm:prSet/>
      <dgm:spPr/>
      <dgm:t>
        <a:bodyPr/>
        <a:lstStyle/>
        <a:p>
          <a:endParaRPr lang="en-US"/>
        </a:p>
      </dgm:t>
    </dgm:pt>
    <dgm:pt modelId="{C0AB2025-993B-4549-A0F4-835246B38B06}" type="sibTrans" cxnId="{1095D41A-C5F0-4D5F-B545-D50B6BBBAECF}">
      <dgm:prSet/>
      <dgm:spPr/>
      <dgm:t>
        <a:bodyPr/>
        <a:lstStyle/>
        <a:p>
          <a:endParaRPr lang="en-US"/>
        </a:p>
      </dgm:t>
    </dgm:pt>
    <dgm:pt modelId="{A202EECC-0743-44F8-999C-5F04D2009CE4}">
      <dgm:prSet/>
      <dgm:spPr/>
      <dgm:t>
        <a:bodyPr/>
        <a:lstStyle/>
        <a:p>
          <a:r>
            <a:rPr lang="en-US" dirty="0"/>
            <a:t>Technical guidance document is in-progress. </a:t>
          </a:r>
          <a:endParaRPr lang="en-US" dirty="0">
            <a:solidFill>
              <a:srgbClr val="00B050"/>
            </a:solidFill>
          </a:endParaRPr>
        </a:p>
      </dgm:t>
    </dgm:pt>
    <dgm:pt modelId="{C0B9E32F-E13D-43D6-B49A-CE225EB7AE2C}" type="parTrans" cxnId="{2430130B-D721-4565-91AF-108B9F28DAF4}">
      <dgm:prSet/>
      <dgm:spPr/>
      <dgm:t>
        <a:bodyPr/>
        <a:lstStyle/>
        <a:p>
          <a:endParaRPr lang="en-US"/>
        </a:p>
      </dgm:t>
    </dgm:pt>
    <dgm:pt modelId="{B9B81EF9-0666-4E47-8885-28B26DA9FEF0}" type="sibTrans" cxnId="{2430130B-D721-4565-91AF-108B9F28DAF4}">
      <dgm:prSet/>
      <dgm:spPr/>
      <dgm:t>
        <a:bodyPr/>
        <a:lstStyle/>
        <a:p>
          <a:endParaRPr lang="en-US"/>
        </a:p>
      </dgm:t>
    </dgm:pt>
    <dgm:pt modelId="{4A0B0CDE-5A95-4823-BA68-189132843C03}">
      <dgm:prSet/>
      <dgm:spPr/>
      <dgm:t>
        <a:bodyPr/>
        <a:lstStyle/>
        <a:p>
          <a:r>
            <a:rPr lang="en-US"/>
            <a:t>Next Steps</a:t>
          </a:r>
        </a:p>
      </dgm:t>
    </dgm:pt>
    <dgm:pt modelId="{7C2B7483-74F2-4857-BEEF-941F7B759984}" type="parTrans" cxnId="{2103B59D-361E-46C3-898E-6625108AD302}">
      <dgm:prSet/>
      <dgm:spPr/>
      <dgm:t>
        <a:bodyPr/>
        <a:lstStyle/>
        <a:p>
          <a:endParaRPr lang="en-US"/>
        </a:p>
      </dgm:t>
    </dgm:pt>
    <dgm:pt modelId="{23F35AD1-A1F0-4980-8C76-C5751A60B1C6}" type="sibTrans" cxnId="{2103B59D-361E-46C3-898E-6625108AD302}">
      <dgm:prSet/>
      <dgm:spPr/>
      <dgm:t>
        <a:bodyPr/>
        <a:lstStyle/>
        <a:p>
          <a:endParaRPr lang="en-US"/>
        </a:p>
      </dgm:t>
    </dgm:pt>
    <dgm:pt modelId="{42500458-0AC0-4CF3-910D-C5015D134D4A}">
      <dgm:prSet/>
      <dgm:spPr/>
      <dgm:t>
        <a:bodyPr/>
        <a:lstStyle/>
        <a:p>
          <a:r>
            <a:rPr lang="en-US" b="1" dirty="0"/>
            <a:t>Timely feedback is requested and appreciated;</a:t>
          </a:r>
          <a:r>
            <a:rPr lang="en-US" dirty="0"/>
            <a:t> draft content is all posted on SharePoint.</a:t>
          </a:r>
          <a:endParaRPr lang="en-US" b="1" dirty="0"/>
        </a:p>
      </dgm:t>
    </dgm:pt>
    <dgm:pt modelId="{E7B54E3F-5F0D-4A9E-8DE0-2009EAEEA2D0}" type="parTrans" cxnId="{496D1799-D6B7-4117-92F0-721F20D6F11C}">
      <dgm:prSet/>
      <dgm:spPr/>
      <dgm:t>
        <a:bodyPr/>
        <a:lstStyle/>
        <a:p>
          <a:endParaRPr lang="en-US"/>
        </a:p>
      </dgm:t>
    </dgm:pt>
    <dgm:pt modelId="{501CFD38-7443-443C-8368-1BE444EE2F5E}" type="sibTrans" cxnId="{496D1799-D6B7-4117-92F0-721F20D6F11C}">
      <dgm:prSet/>
      <dgm:spPr/>
      <dgm:t>
        <a:bodyPr/>
        <a:lstStyle/>
        <a:p>
          <a:endParaRPr lang="en-US"/>
        </a:p>
      </dgm:t>
    </dgm:pt>
    <dgm:pt modelId="{FA98A45B-F381-48F4-9D26-46FDA8B73A9D}">
      <dgm:prSet/>
      <dgm:spPr/>
      <dgm:t>
        <a:bodyPr/>
        <a:lstStyle/>
        <a:p>
          <a:r>
            <a:rPr lang="en-US" dirty="0"/>
            <a:t>Incorporating feedback received regarding Sections 4.3 (Accuracy and Repeatability of CPM Instrumentation) and 4.4 (Telecommunications and Networks Supporting CPM). </a:t>
          </a:r>
          <a:endParaRPr lang="en-US" dirty="0">
            <a:solidFill>
              <a:srgbClr val="00B050"/>
            </a:solidFill>
          </a:endParaRPr>
        </a:p>
      </dgm:t>
    </dgm:pt>
    <dgm:pt modelId="{E83659BD-D6BF-4E2A-AB80-467F0581AC33}" type="parTrans" cxnId="{AA91402C-21DD-4053-B4D0-430D1D37B58B}">
      <dgm:prSet/>
      <dgm:spPr/>
    </dgm:pt>
    <dgm:pt modelId="{2F74E510-BF9A-432E-B825-42B5259AB80B}" type="sibTrans" cxnId="{AA91402C-21DD-4053-B4D0-430D1D37B58B}">
      <dgm:prSet/>
      <dgm:spPr/>
    </dgm:pt>
    <dgm:pt modelId="{CFF331CE-38CB-4807-A14E-57A53B5CF924}">
      <dgm:prSet/>
      <dgm:spPr/>
      <dgm:t>
        <a:bodyPr/>
        <a:lstStyle/>
        <a:p>
          <a:r>
            <a:rPr lang="en-US" dirty="0"/>
            <a:t>Project team is reviewing and providing feedback on Section 4.5 (CPM Performance Limitations). </a:t>
          </a:r>
          <a:endParaRPr lang="en-US" dirty="0">
            <a:solidFill>
              <a:srgbClr val="00B050"/>
            </a:solidFill>
          </a:endParaRPr>
        </a:p>
      </dgm:t>
    </dgm:pt>
    <dgm:pt modelId="{00F297BE-545F-49BD-B969-DBBD8D3AB747}" type="parTrans" cxnId="{CFF5A02F-2B9F-4740-890B-5D5F2FB36F94}">
      <dgm:prSet/>
      <dgm:spPr/>
    </dgm:pt>
    <dgm:pt modelId="{7530CDD3-213A-4989-A0EF-39460692D0B1}" type="sibTrans" cxnId="{CFF5A02F-2B9F-4740-890B-5D5F2FB36F94}">
      <dgm:prSet/>
      <dgm:spPr/>
    </dgm:pt>
    <dgm:pt modelId="{B9B6E985-B008-4BDF-8B99-9E524DA3A04D}">
      <dgm:prSet/>
      <dgm:spPr/>
      <dgm:t>
        <a:bodyPr/>
        <a:lstStyle/>
        <a:p>
          <a:r>
            <a:rPr lang="en-US" b="0" dirty="0">
              <a:latin typeface="Arial" panose="020B0604020202020204" pitchFamily="34" charset="0"/>
            </a:rPr>
            <a:t>On Budget, with Extension.</a:t>
          </a:r>
          <a:endParaRPr lang="en-US" dirty="0">
            <a:solidFill>
              <a:srgbClr val="00B050"/>
            </a:solidFill>
          </a:endParaRPr>
        </a:p>
      </dgm:t>
    </dgm:pt>
    <dgm:pt modelId="{1AE7B7E3-0F44-40CE-9BAB-EC62F3062CCD}" type="parTrans" cxnId="{5D3B0E2D-2604-4D9F-B805-F2BE976E2FD4}">
      <dgm:prSet/>
      <dgm:spPr/>
    </dgm:pt>
    <dgm:pt modelId="{1CA0FDCB-D20F-4240-A17C-27557468FFEE}" type="sibTrans" cxnId="{5D3B0E2D-2604-4D9F-B805-F2BE976E2FD4}">
      <dgm:prSet/>
      <dgm:spPr/>
    </dgm:pt>
    <dgm:pt modelId="{4B1BB122-46AD-412A-97A1-55F035934BA1}">
      <dgm:prSet/>
      <dgm:spPr/>
      <dgm:t>
        <a:bodyPr/>
        <a:lstStyle/>
        <a:p>
          <a:r>
            <a:rPr lang="en-US" b="1" dirty="0">
              <a:solidFill>
                <a:srgbClr val="00B050"/>
              </a:solidFill>
            </a:rPr>
            <a:t>Project is Near Completed.</a:t>
          </a:r>
          <a:endParaRPr lang="en-US" b="1" dirty="0"/>
        </a:p>
      </dgm:t>
    </dgm:pt>
    <dgm:pt modelId="{9FE69BC8-B337-40E4-9045-1C86B5A6E54C}" type="parTrans" cxnId="{F5DA9092-B2D8-47BF-A359-7A5381A68757}">
      <dgm:prSet/>
      <dgm:spPr/>
    </dgm:pt>
    <dgm:pt modelId="{E24D6300-FC84-4931-9B32-FDAE0860EB71}" type="sibTrans" cxnId="{F5DA9092-B2D8-47BF-A359-7A5381A68757}">
      <dgm:prSet/>
      <dgm:spPr/>
    </dgm:pt>
    <dgm:pt modelId="{B468D47E-DA40-4553-BE71-EC881A7414D7}" type="pres">
      <dgm:prSet presAssocID="{8199CFE8-7065-4D7F-B56B-CD7BF98D96D4}" presName="linear" presStyleCnt="0">
        <dgm:presLayoutVars>
          <dgm:dir/>
          <dgm:animLvl val="lvl"/>
          <dgm:resizeHandles val="exact"/>
        </dgm:presLayoutVars>
      </dgm:prSet>
      <dgm:spPr/>
    </dgm:pt>
    <dgm:pt modelId="{EF114553-D0DE-4E41-B652-9CC340777C55}" type="pres">
      <dgm:prSet presAssocID="{F7DECC63-1725-40AB-BE55-62798BCDE41A}" presName="parentLin" presStyleCnt="0"/>
      <dgm:spPr/>
    </dgm:pt>
    <dgm:pt modelId="{0A7FADE9-1B10-4BE6-BA57-1F8306F5392F}" type="pres">
      <dgm:prSet presAssocID="{F7DECC63-1725-40AB-BE55-62798BCDE41A}" presName="parentLeftMargin" presStyleLbl="node1" presStyleIdx="0" presStyleCnt="2"/>
      <dgm:spPr/>
    </dgm:pt>
    <dgm:pt modelId="{05ACB845-EAE5-40A7-B62F-49A993FD67FE}" type="pres">
      <dgm:prSet presAssocID="{F7DECC63-1725-40AB-BE55-62798BCDE41A}" presName="parentText" presStyleLbl="node1" presStyleIdx="0" presStyleCnt="2">
        <dgm:presLayoutVars>
          <dgm:chMax val="0"/>
          <dgm:bulletEnabled val="1"/>
        </dgm:presLayoutVars>
      </dgm:prSet>
      <dgm:spPr/>
    </dgm:pt>
    <dgm:pt modelId="{45F06EC1-E7CB-406B-9045-49E93B9B1CD3}" type="pres">
      <dgm:prSet presAssocID="{F7DECC63-1725-40AB-BE55-62798BCDE41A}" presName="negativeSpace" presStyleCnt="0"/>
      <dgm:spPr/>
    </dgm:pt>
    <dgm:pt modelId="{1BC6BBEB-ECAD-4836-8F4E-F4D145AE8D1D}" type="pres">
      <dgm:prSet presAssocID="{F7DECC63-1725-40AB-BE55-62798BCDE41A}" presName="childText" presStyleLbl="conFgAcc1" presStyleIdx="0" presStyleCnt="2">
        <dgm:presLayoutVars>
          <dgm:bulletEnabled val="1"/>
        </dgm:presLayoutVars>
      </dgm:prSet>
      <dgm:spPr/>
    </dgm:pt>
    <dgm:pt modelId="{537EF736-138E-43F6-B111-49D3F9FC1A85}" type="pres">
      <dgm:prSet presAssocID="{C0AB2025-993B-4549-A0F4-835246B38B06}" presName="spaceBetweenRectangles" presStyleCnt="0"/>
      <dgm:spPr/>
    </dgm:pt>
    <dgm:pt modelId="{9BA68875-E840-4A3C-B28A-0814811F887A}" type="pres">
      <dgm:prSet presAssocID="{4A0B0CDE-5A95-4823-BA68-189132843C03}" presName="parentLin" presStyleCnt="0"/>
      <dgm:spPr/>
    </dgm:pt>
    <dgm:pt modelId="{D3A23A64-27B8-4159-800C-486226EACD27}" type="pres">
      <dgm:prSet presAssocID="{4A0B0CDE-5A95-4823-BA68-189132843C03}" presName="parentLeftMargin" presStyleLbl="node1" presStyleIdx="0" presStyleCnt="2"/>
      <dgm:spPr/>
    </dgm:pt>
    <dgm:pt modelId="{D0BE2C6C-925E-47E9-9C2D-8CF59B5AE522}" type="pres">
      <dgm:prSet presAssocID="{4A0B0CDE-5A95-4823-BA68-189132843C03}" presName="parentText" presStyleLbl="node1" presStyleIdx="1" presStyleCnt="2">
        <dgm:presLayoutVars>
          <dgm:chMax val="0"/>
          <dgm:bulletEnabled val="1"/>
        </dgm:presLayoutVars>
      </dgm:prSet>
      <dgm:spPr/>
    </dgm:pt>
    <dgm:pt modelId="{436C7A5E-6087-45C5-ACA7-7F7F3E0D2AD5}" type="pres">
      <dgm:prSet presAssocID="{4A0B0CDE-5A95-4823-BA68-189132843C03}" presName="negativeSpace" presStyleCnt="0"/>
      <dgm:spPr/>
    </dgm:pt>
    <dgm:pt modelId="{D8135306-65DC-48A5-8FE8-4CCD26AD0D54}" type="pres">
      <dgm:prSet presAssocID="{4A0B0CDE-5A95-4823-BA68-189132843C03}" presName="childText" presStyleLbl="conFgAcc1" presStyleIdx="1" presStyleCnt="2" custLinFactNeighborX="-700">
        <dgm:presLayoutVars>
          <dgm:bulletEnabled val="1"/>
        </dgm:presLayoutVars>
      </dgm:prSet>
      <dgm:spPr/>
    </dgm:pt>
  </dgm:ptLst>
  <dgm:cxnLst>
    <dgm:cxn modelId="{2430130B-D721-4565-91AF-108B9F28DAF4}" srcId="{F7DECC63-1725-40AB-BE55-62798BCDE41A}" destId="{A202EECC-0743-44F8-999C-5F04D2009CE4}" srcOrd="0" destOrd="0" parTransId="{C0B9E32F-E13D-43D6-B49A-CE225EB7AE2C}" sibTransId="{B9B81EF9-0666-4E47-8885-28B26DA9FEF0}"/>
    <dgm:cxn modelId="{F015B40F-6EB4-4320-93C8-71F255BAC81A}" type="presOf" srcId="{4B1BB122-46AD-412A-97A1-55F035934BA1}" destId="{D8135306-65DC-48A5-8FE8-4CCD26AD0D54}" srcOrd="0" destOrd="1" presId="urn:microsoft.com/office/officeart/2005/8/layout/list1"/>
    <dgm:cxn modelId="{C6050912-40C4-43A1-9B17-809CD7BDED7B}" type="presOf" srcId="{CFF331CE-38CB-4807-A14E-57A53B5CF924}" destId="{1BC6BBEB-ECAD-4836-8F4E-F4D145AE8D1D}" srcOrd="0" destOrd="2" presId="urn:microsoft.com/office/officeart/2005/8/layout/list1"/>
    <dgm:cxn modelId="{4C20FB12-6981-4EFE-8A05-F4C8075203BB}" type="presOf" srcId="{42500458-0AC0-4CF3-910D-C5015D134D4A}" destId="{D8135306-65DC-48A5-8FE8-4CCD26AD0D54}" srcOrd="0" destOrd="0" presId="urn:microsoft.com/office/officeart/2005/8/layout/list1"/>
    <dgm:cxn modelId="{1095D41A-C5F0-4D5F-B545-D50B6BBBAECF}" srcId="{8199CFE8-7065-4D7F-B56B-CD7BF98D96D4}" destId="{F7DECC63-1725-40AB-BE55-62798BCDE41A}" srcOrd="0" destOrd="0" parTransId="{90467129-A5CE-4BA7-87DC-EBCD7C9BEDF0}" sibTransId="{C0AB2025-993B-4549-A0F4-835246B38B06}"/>
    <dgm:cxn modelId="{AA91402C-21DD-4053-B4D0-430D1D37B58B}" srcId="{F7DECC63-1725-40AB-BE55-62798BCDE41A}" destId="{FA98A45B-F381-48F4-9D26-46FDA8B73A9D}" srcOrd="1" destOrd="0" parTransId="{E83659BD-D6BF-4E2A-AB80-467F0581AC33}" sibTransId="{2F74E510-BF9A-432E-B825-42B5259AB80B}"/>
    <dgm:cxn modelId="{5D3B0E2D-2604-4D9F-B805-F2BE976E2FD4}" srcId="{F7DECC63-1725-40AB-BE55-62798BCDE41A}" destId="{B9B6E985-B008-4BDF-8B99-9E524DA3A04D}" srcOrd="3" destOrd="0" parTransId="{1AE7B7E3-0F44-40CE-9BAB-EC62F3062CCD}" sibTransId="{1CA0FDCB-D20F-4240-A17C-27557468FFEE}"/>
    <dgm:cxn modelId="{CFF5A02F-2B9F-4740-890B-5D5F2FB36F94}" srcId="{F7DECC63-1725-40AB-BE55-62798BCDE41A}" destId="{CFF331CE-38CB-4807-A14E-57A53B5CF924}" srcOrd="2" destOrd="0" parTransId="{00F297BE-545F-49BD-B969-DBBD8D3AB747}" sibTransId="{7530CDD3-213A-4989-A0EF-39460692D0B1}"/>
    <dgm:cxn modelId="{1B142931-9D98-44B8-A357-D1CDB0C5AFA3}" type="presOf" srcId="{4A0B0CDE-5A95-4823-BA68-189132843C03}" destId="{D0BE2C6C-925E-47E9-9C2D-8CF59B5AE522}" srcOrd="1" destOrd="0" presId="urn:microsoft.com/office/officeart/2005/8/layout/list1"/>
    <dgm:cxn modelId="{092BB25C-FFCA-4F55-B55B-F1C22A97DF81}" type="presOf" srcId="{F7DECC63-1725-40AB-BE55-62798BCDE41A}" destId="{05ACB845-EAE5-40A7-B62F-49A993FD67FE}" srcOrd="1" destOrd="0" presId="urn:microsoft.com/office/officeart/2005/8/layout/list1"/>
    <dgm:cxn modelId="{18BE6B61-8749-4F15-BEFB-2EA037ED17FD}" type="presOf" srcId="{8199CFE8-7065-4D7F-B56B-CD7BF98D96D4}" destId="{B468D47E-DA40-4553-BE71-EC881A7414D7}" srcOrd="0" destOrd="0" presId="urn:microsoft.com/office/officeart/2005/8/layout/list1"/>
    <dgm:cxn modelId="{C9876B63-33F4-44CE-A42A-A653C02CB597}" type="presOf" srcId="{A202EECC-0743-44F8-999C-5F04D2009CE4}" destId="{1BC6BBEB-ECAD-4836-8F4E-F4D145AE8D1D}" srcOrd="0" destOrd="0" presId="urn:microsoft.com/office/officeart/2005/8/layout/list1"/>
    <dgm:cxn modelId="{3E2A5C91-AB75-4A5B-9209-EE4A0080A68F}" type="presOf" srcId="{FA98A45B-F381-48F4-9D26-46FDA8B73A9D}" destId="{1BC6BBEB-ECAD-4836-8F4E-F4D145AE8D1D}" srcOrd="0" destOrd="1" presId="urn:microsoft.com/office/officeart/2005/8/layout/list1"/>
    <dgm:cxn modelId="{F5DA9092-B2D8-47BF-A359-7A5381A68757}" srcId="{4A0B0CDE-5A95-4823-BA68-189132843C03}" destId="{4B1BB122-46AD-412A-97A1-55F035934BA1}" srcOrd="1" destOrd="0" parTransId="{9FE69BC8-B337-40E4-9045-1C86B5A6E54C}" sibTransId="{E24D6300-FC84-4931-9B32-FDAE0860EB71}"/>
    <dgm:cxn modelId="{496D1799-D6B7-4117-92F0-721F20D6F11C}" srcId="{4A0B0CDE-5A95-4823-BA68-189132843C03}" destId="{42500458-0AC0-4CF3-910D-C5015D134D4A}" srcOrd="0" destOrd="0" parTransId="{E7B54E3F-5F0D-4A9E-8DE0-2009EAEEA2D0}" sibTransId="{501CFD38-7443-443C-8368-1BE444EE2F5E}"/>
    <dgm:cxn modelId="{2103B59D-361E-46C3-898E-6625108AD302}" srcId="{8199CFE8-7065-4D7F-B56B-CD7BF98D96D4}" destId="{4A0B0CDE-5A95-4823-BA68-189132843C03}" srcOrd="1" destOrd="0" parTransId="{7C2B7483-74F2-4857-BEEF-941F7B759984}" sibTransId="{23F35AD1-A1F0-4980-8C76-C5751A60B1C6}"/>
    <dgm:cxn modelId="{37D9B7A2-A78C-4B99-8EFC-3312B8351C54}" type="presOf" srcId="{F7DECC63-1725-40AB-BE55-62798BCDE41A}" destId="{0A7FADE9-1B10-4BE6-BA57-1F8306F5392F}" srcOrd="0" destOrd="0" presId="urn:microsoft.com/office/officeart/2005/8/layout/list1"/>
    <dgm:cxn modelId="{D831B8CA-1F78-466D-927C-04EAD62B240E}" type="presOf" srcId="{4A0B0CDE-5A95-4823-BA68-189132843C03}" destId="{D3A23A64-27B8-4159-800C-486226EACD27}" srcOrd="0" destOrd="0" presId="urn:microsoft.com/office/officeart/2005/8/layout/list1"/>
    <dgm:cxn modelId="{2312BBDA-21A8-46AF-A1B8-938C653BB33C}" type="presOf" srcId="{B9B6E985-B008-4BDF-8B99-9E524DA3A04D}" destId="{1BC6BBEB-ECAD-4836-8F4E-F4D145AE8D1D}" srcOrd="0" destOrd="3" presId="urn:microsoft.com/office/officeart/2005/8/layout/list1"/>
    <dgm:cxn modelId="{CE135626-1D16-40E2-B286-FD9B400D4473}" type="presParOf" srcId="{B468D47E-DA40-4553-BE71-EC881A7414D7}" destId="{EF114553-D0DE-4E41-B652-9CC340777C55}" srcOrd="0" destOrd="0" presId="urn:microsoft.com/office/officeart/2005/8/layout/list1"/>
    <dgm:cxn modelId="{AAE4B972-8548-4492-A90F-5CA147E76542}" type="presParOf" srcId="{EF114553-D0DE-4E41-B652-9CC340777C55}" destId="{0A7FADE9-1B10-4BE6-BA57-1F8306F5392F}" srcOrd="0" destOrd="0" presId="urn:microsoft.com/office/officeart/2005/8/layout/list1"/>
    <dgm:cxn modelId="{DF4A3E79-79E6-44CB-BB9F-B2944E65898A}" type="presParOf" srcId="{EF114553-D0DE-4E41-B652-9CC340777C55}" destId="{05ACB845-EAE5-40A7-B62F-49A993FD67FE}" srcOrd="1" destOrd="0" presId="urn:microsoft.com/office/officeart/2005/8/layout/list1"/>
    <dgm:cxn modelId="{A158A21C-9454-49E0-A61E-82BB14A617CC}" type="presParOf" srcId="{B468D47E-DA40-4553-BE71-EC881A7414D7}" destId="{45F06EC1-E7CB-406B-9045-49E93B9B1CD3}" srcOrd="1" destOrd="0" presId="urn:microsoft.com/office/officeart/2005/8/layout/list1"/>
    <dgm:cxn modelId="{26F95426-8C38-4729-8740-D6A3D308138C}" type="presParOf" srcId="{B468D47E-DA40-4553-BE71-EC881A7414D7}" destId="{1BC6BBEB-ECAD-4836-8F4E-F4D145AE8D1D}" srcOrd="2" destOrd="0" presId="urn:microsoft.com/office/officeart/2005/8/layout/list1"/>
    <dgm:cxn modelId="{21AD22C5-4CB5-4EB4-87B2-DE80DF12C8BE}" type="presParOf" srcId="{B468D47E-DA40-4553-BE71-EC881A7414D7}" destId="{537EF736-138E-43F6-B111-49D3F9FC1A85}" srcOrd="3" destOrd="0" presId="urn:microsoft.com/office/officeart/2005/8/layout/list1"/>
    <dgm:cxn modelId="{EB6BC6AB-D2B7-47AB-85DE-D007DC04DCC1}" type="presParOf" srcId="{B468D47E-DA40-4553-BE71-EC881A7414D7}" destId="{9BA68875-E840-4A3C-B28A-0814811F887A}" srcOrd="4" destOrd="0" presId="urn:microsoft.com/office/officeart/2005/8/layout/list1"/>
    <dgm:cxn modelId="{2E3824DA-FFB6-4C0C-89EE-1EA96684216C}" type="presParOf" srcId="{9BA68875-E840-4A3C-B28A-0814811F887A}" destId="{D3A23A64-27B8-4159-800C-486226EACD27}" srcOrd="0" destOrd="0" presId="urn:microsoft.com/office/officeart/2005/8/layout/list1"/>
    <dgm:cxn modelId="{EC802F6A-4C60-4E22-8B0F-E6D2658D8FE9}" type="presParOf" srcId="{9BA68875-E840-4A3C-B28A-0814811F887A}" destId="{D0BE2C6C-925E-47E9-9C2D-8CF59B5AE522}" srcOrd="1" destOrd="0" presId="urn:microsoft.com/office/officeart/2005/8/layout/list1"/>
    <dgm:cxn modelId="{6DB5AC80-E82A-4474-BD7A-DF34E3CEE7EA}" type="presParOf" srcId="{B468D47E-DA40-4553-BE71-EC881A7414D7}" destId="{436C7A5E-6087-45C5-ACA7-7F7F3E0D2AD5}" srcOrd="5" destOrd="0" presId="urn:microsoft.com/office/officeart/2005/8/layout/list1"/>
    <dgm:cxn modelId="{51E72CC7-C19D-43D2-9563-C8E5B2A02AFA}" type="presParOf" srcId="{B468D47E-DA40-4553-BE71-EC881A7414D7}" destId="{D8135306-65DC-48A5-8FE8-4CCD26AD0D5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199CFE8-7065-4D7F-B56B-CD7BF98D96D4}" type="doc">
      <dgm:prSet loTypeId="urn:microsoft.com/office/officeart/2005/8/layout/list1" loCatId="list" qsTypeId="urn:microsoft.com/office/officeart/2005/8/quickstyle/simple4" qsCatId="simple" csTypeId="urn:microsoft.com/office/officeart/2005/8/colors/accent1_2" csCatId="accent1" phldr="1"/>
      <dgm:spPr/>
      <dgm:t>
        <a:bodyPr/>
        <a:lstStyle/>
        <a:p>
          <a:endParaRPr lang="en-US"/>
        </a:p>
      </dgm:t>
    </dgm:pt>
    <dgm:pt modelId="{F7DECC63-1725-40AB-BE55-62798BCDE41A}">
      <dgm:prSet/>
      <dgm:spPr/>
      <dgm:t>
        <a:bodyPr/>
        <a:lstStyle/>
        <a:p>
          <a:r>
            <a:rPr lang="en-US"/>
            <a:t>Project Status/Outcomes to Date</a:t>
          </a:r>
        </a:p>
      </dgm:t>
    </dgm:pt>
    <dgm:pt modelId="{90467129-A5CE-4BA7-87DC-EBCD7C9BEDF0}" type="parTrans" cxnId="{1095D41A-C5F0-4D5F-B545-D50B6BBBAECF}">
      <dgm:prSet/>
      <dgm:spPr/>
      <dgm:t>
        <a:bodyPr/>
        <a:lstStyle/>
        <a:p>
          <a:endParaRPr lang="en-US"/>
        </a:p>
      </dgm:t>
    </dgm:pt>
    <dgm:pt modelId="{C0AB2025-993B-4549-A0F4-835246B38B06}" type="sibTrans" cxnId="{1095D41A-C5F0-4D5F-B545-D50B6BBBAECF}">
      <dgm:prSet/>
      <dgm:spPr/>
      <dgm:t>
        <a:bodyPr/>
        <a:lstStyle/>
        <a:p>
          <a:endParaRPr lang="en-US"/>
        </a:p>
      </dgm:t>
    </dgm:pt>
    <dgm:pt modelId="{A202EECC-0743-44F8-999C-5F04D2009CE4}">
      <dgm:prSet/>
      <dgm:spPr/>
      <dgm:t>
        <a:bodyPr/>
        <a:lstStyle/>
        <a:p>
          <a:r>
            <a:rPr lang="en-US" dirty="0"/>
            <a:t>Presentation at last team meeting served as interim draft report. </a:t>
          </a:r>
          <a:endParaRPr lang="en-US" dirty="0">
            <a:solidFill>
              <a:srgbClr val="00B050"/>
            </a:solidFill>
          </a:endParaRPr>
        </a:p>
      </dgm:t>
    </dgm:pt>
    <dgm:pt modelId="{C0B9E32F-E13D-43D6-B49A-CE225EB7AE2C}" type="parTrans" cxnId="{2430130B-D721-4565-91AF-108B9F28DAF4}">
      <dgm:prSet/>
      <dgm:spPr/>
      <dgm:t>
        <a:bodyPr/>
        <a:lstStyle/>
        <a:p>
          <a:endParaRPr lang="en-US"/>
        </a:p>
      </dgm:t>
    </dgm:pt>
    <dgm:pt modelId="{B9B81EF9-0666-4E47-8885-28B26DA9FEF0}" type="sibTrans" cxnId="{2430130B-D721-4565-91AF-108B9F28DAF4}">
      <dgm:prSet/>
      <dgm:spPr/>
      <dgm:t>
        <a:bodyPr/>
        <a:lstStyle/>
        <a:p>
          <a:endParaRPr lang="en-US"/>
        </a:p>
      </dgm:t>
    </dgm:pt>
    <dgm:pt modelId="{4A0B0CDE-5A95-4823-BA68-189132843C03}">
      <dgm:prSet/>
      <dgm:spPr/>
      <dgm:t>
        <a:bodyPr/>
        <a:lstStyle/>
        <a:p>
          <a:r>
            <a:rPr lang="en-US"/>
            <a:t>Next Steps</a:t>
          </a:r>
        </a:p>
      </dgm:t>
    </dgm:pt>
    <dgm:pt modelId="{7C2B7483-74F2-4857-BEEF-941F7B759984}" type="parTrans" cxnId="{2103B59D-361E-46C3-898E-6625108AD302}">
      <dgm:prSet/>
      <dgm:spPr/>
      <dgm:t>
        <a:bodyPr/>
        <a:lstStyle/>
        <a:p>
          <a:endParaRPr lang="en-US"/>
        </a:p>
      </dgm:t>
    </dgm:pt>
    <dgm:pt modelId="{23F35AD1-A1F0-4980-8C76-C5751A60B1C6}" type="sibTrans" cxnId="{2103B59D-361E-46C3-898E-6625108AD302}">
      <dgm:prSet/>
      <dgm:spPr/>
      <dgm:t>
        <a:bodyPr/>
        <a:lstStyle/>
        <a:p>
          <a:endParaRPr lang="en-US"/>
        </a:p>
      </dgm:t>
    </dgm:pt>
    <dgm:pt modelId="{42500458-0AC0-4CF3-910D-C5015D134D4A}">
      <dgm:prSet/>
      <dgm:spPr/>
      <dgm:t>
        <a:bodyPr/>
        <a:lstStyle/>
        <a:p>
          <a:r>
            <a:rPr lang="en-US" dirty="0"/>
            <a:t>Team is tasked to provide feedback on any additional incident characteristics for inclusion and regarding the final report outline.</a:t>
          </a:r>
          <a:endParaRPr lang="en-US" b="1" dirty="0"/>
        </a:p>
      </dgm:t>
    </dgm:pt>
    <dgm:pt modelId="{E7B54E3F-5F0D-4A9E-8DE0-2009EAEEA2D0}" type="parTrans" cxnId="{496D1799-D6B7-4117-92F0-721F20D6F11C}">
      <dgm:prSet/>
      <dgm:spPr/>
      <dgm:t>
        <a:bodyPr/>
        <a:lstStyle/>
        <a:p>
          <a:endParaRPr lang="en-US"/>
        </a:p>
      </dgm:t>
    </dgm:pt>
    <dgm:pt modelId="{501CFD38-7443-443C-8368-1BE444EE2F5E}" type="sibTrans" cxnId="{496D1799-D6B7-4117-92F0-721F20D6F11C}">
      <dgm:prSet/>
      <dgm:spPr/>
      <dgm:t>
        <a:bodyPr/>
        <a:lstStyle/>
        <a:p>
          <a:endParaRPr lang="en-US"/>
        </a:p>
      </dgm:t>
    </dgm:pt>
    <dgm:pt modelId="{B9B6E985-B008-4BDF-8B99-9E524DA3A04D}">
      <dgm:prSet/>
      <dgm:spPr/>
      <dgm:t>
        <a:bodyPr/>
        <a:lstStyle/>
        <a:p>
          <a:r>
            <a:rPr lang="en-US" b="0" dirty="0">
              <a:latin typeface="Arial" panose="020B0604020202020204" pitchFamily="34" charset="0"/>
            </a:rPr>
            <a:t>On Budget, with Extension.</a:t>
          </a:r>
          <a:endParaRPr lang="en-US" dirty="0">
            <a:solidFill>
              <a:srgbClr val="00B050"/>
            </a:solidFill>
          </a:endParaRPr>
        </a:p>
      </dgm:t>
    </dgm:pt>
    <dgm:pt modelId="{1AE7B7E3-0F44-40CE-9BAB-EC62F3062CCD}" type="parTrans" cxnId="{5D3B0E2D-2604-4D9F-B805-F2BE976E2FD4}">
      <dgm:prSet/>
      <dgm:spPr/>
    </dgm:pt>
    <dgm:pt modelId="{1CA0FDCB-D20F-4240-A17C-27557468FFEE}" type="sibTrans" cxnId="{5D3B0E2D-2604-4D9F-B805-F2BE976E2FD4}">
      <dgm:prSet/>
      <dgm:spPr/>
    </dgm:pt>
    <dgm:pt modelId="{ECA06B51-231C-49A2-8CAE-F469EA22FB9C}">
      <dgm:prSet/>
      <dgm:spPr/>
      <dgm:t>
        <a:bodyPr/>
        <a:lstStyle/>
        <a:p>
          <a:r>
            <a:rPr lang="en-US" dirty="0"/>
            <a:t>Incident data collection task complete and data is now being aggregated into an accessible database and formatted for query accessibility. </a:t>
          </a:r>
          <a:endParaRPr lang="en-US" dirty="0">
            <a:solidFill>
              <a:srgbClr val="00B050"/>
            </a:solidFill>
          </a:endParaRPr>
        </a:p>
      </dgm:t>
    </dgm:pt>
    <dgm:pt modelId="{2E4033B8-DEBD-407B-9FC6-A4EDC17C1FE0}" type="parTrans" cxnId="{7A519F7B-FDE4-4860-A82D-52D8A61C807F}">
      <dgm:prSet/>
      <dgm:spPr/>
    </dgm:pt>
    <dgm:pt modelId="{2688DF79-1657-45B4-BBE8-4F89481DEFDD}" type="sibTrans" cxnId="{7A519F7B-FDE4-4860-A82D-52D8A61C807F}">
      <dgm:prSet/>
      <dgm:spPr/>
    </dgm:pt>
    <dgm:pt modelId="{C623CBC5-EE7F-4D1D-9916-EC784103D756}">
      <dgm:prSet/>
      <dgm:spPr/>
      <dgm:t>
        <a:bodyPr/>
        <a:lstStyle/>
        <a:p>
          <a:r>
            <a:rPr lang="en-US" dirty="0"/>
            <a:t>Model development has started and a list of topics to be addressed in the final report was reviewed - draft final report in- progress. </a:t>
          </a:r>
          <a:endParaRPr lang="en-US" dirty="0">
            <a:solidFill>
              <a:srgbClr val="00B050"/>
            </a:solidFill>
          </a:endParaRPr>
        </a:p>
      </dgm:t>
    </dgm:pt>
    <dgm:pt modelId="{68F7AE43-1244-4D13-8404-446FF76C10BF}" type="parTrans" cxnId="{485603E0-1519-404B-A64E-EC8B28120133}">
      <dgm:prSet/>
      <dgm:spPr/>
    </dgm:pt>
    <dgm:pt modelId="{0981B5F6-1BB6-488E-9506-02427FC2BC76}" type="sibTrans" cxnId="{485603E0-1519-404B-A64E-EC8B28120133}">
      <dgm:prSet/>
      <dgm:spPr/>
    </dgm:pt>
    <dgm:pt modelId="{A57D7D4E-7349-4A76-8AA5-553E27EA1535}">
      <dgm:prSet/>
      <dgm:spPr/>
      <dgm:t>
        <a:bodyPr/>
        <a:lstStyle/>
        <a:p>
          <a:r>
            <a:rPr lang="en-US" b="1" dirty="0">
              <a:solidFill>
                <a:srgbClr val="00B050"/>
              </a:solidFill>
            </a:rPr>
            <a:t>Project is Near Complete.</a:t>
          </a:r>
          <a:endParaRPr lang="en-US" b="1" dirty="0"/>
        </a:p>
      </dgm:t>
    </dgm:pt>
    <dgm:pt modelId="{0C518A76-F8C5-4762-92FD-081C5ED83930}" type="parTrans" cxnId="{4B24F866-38A6-4B99-B80D-69C5841EC9F7}">
      <dgm:prSet/>
      <dgm:spPr/>
    </dgm:pt>
    <dgm:pt modelId="{95456C4B-EED9-4033-93FC-466F0F8B6930}" type="sibTrans" cxnId="{4B24F866-38A6-4B99-B80D-69C5841EC9F7}">
      <dgm:prSet/>
      <dgm:spPr/>
    </dgm:pt>
    <dgm:pt modelId="{B468D47E-DA40-4553-BE71-EC881A7414D7}" type="pres">
      <dgm:prSet presAssocID="{8199CFE8-7065-4D7F-B56B-CD7BF98D96D4}" presName="linear" presStyleCnt="0">
        <dgm:presLayoutVars>
          <dgm:dir/>
          <dgm:animLvl val="lvl"/>
          <dgm:resizeHandles val="exact"/>
        </dgm:presLayoutVars>
      </dgm:prSet>
      <dgm:spPr/>
    </dgm:pt>
    <dgm:pt modelId="{EF114553-D0DE-4E41-B652-9CC340777C55}" type="pres">
      <dgm:prSet presAssocID="{F7DECC63-1725-40AB-BE55-62798BCDE41A}" presName="parentLin" presStyleCnt="0"/>
      <dgm:spPr/>
    </dgm:pt>
    <dgm:pt modelId="{0A7FADE9-1B10-4BE6-BA57-1F8306F5392F}" type="pres">
      <dgm:prSet presAssocID="{F7DECC63-1725-40AB-BE55-62798BCDE41A}" presName="parentLeftMargin" presStyleLbl="node1" presStyleIdx="0" presStyleCnt="2"/>
      <dgm:spPr/>
    </dgm:pt>
    <dgm:pt modelId="{05ACB845-EAE5-40A7-B62F-49A993FD67FE}" type="pres">
      <dgm:prSet presAssocID="{F7DECC63-1725-40AB-BE55-62798BCDE41A}" presName="parentText" presStyleLbl="node1" presStyleIdx="0" presStyleCnt="2">
        <dgm:presLayoutVars>
          <dgm:chMax val="0"/>
          <dgm:bulletEnabled val="1"/>
        </dgm:presLayoutVars>
      </dgm:prSet>
      <dgm:spPr/>
    </dgm:pt>
    <dgm:pt modelId="{45F06EC1-E7CB-406B-9045-49E93B9B1CD3}" type="pres">
      <dgm:prSet presAssocID="{F7DECC63-1725-40AB-BE55-62798BCDE41A}" presName="negativeSpace" presStyleCnt="0"/>
      <dgm:spPr/>
    </dgm:pt>
    <dgm:pt modelId="{1BC6BBEB-ECAD-4836-8F4E-F4D145AE8D1D}" type="pres">
      <dgm:prSet presAssocID="{F7DECC63-1725-40AB-BE55-62798BCDE41A}" presName="childText" presStyleLbl="conFgAcc1" presStyleIdx="0" presStyleCnt="2">
        <dgm:presLayoutVars>
          <dgm:bulletEnabled val="1"/>
        </dgm:presLayoutVars>
      </dgm:prSet>
      <dgm:spPr/>
    </dgm:pt>
    <dgm:pt modelId="{537EF736-138E-43F6-B111-49D3F9FC1A85}" type="pres">
      <dgm:prSet presAssocID="{C0AB2025-993B-4549-A0F4-835246B38B06}" presName="spaceBetweenRectangles" presStyleCnt="0"/>
      <dgm:spPr/>
    </dgm:pt>
    <dgm:pt modelId="{9BA68875-E840-4A3C-B28A-0814811F887A}" type="pres">
      <dgm:prSet presAssocID="{4A0B0CDE-5A95-4823-BA68-189132843C03}" presName="parentLin" presStyleCnt="0"/>
      <dgm:spPr/>
    </dgm:pt>
    <dgm:pt modelId="{D3A23A64-27B8-4159-800C-486226EACD27}" type="pres">
      <dgm:prSet presAssocID="{4A0B0CDE-5A95-4823-BA68-189132843C03}" presName="parentLeftMargin" presStyleLbl="node1" presStyleIdx="0" presStyleCnt="2"/>
      <dgm:spPr/>
    </dgm:pt>
    <dgm:pt modelId="{D0BE2C6C-925E-47E9-9C2D-8CF59B5AE522}" type="pres">
      <dgm:prSet presAssocID="{4A0B0CDE-5A95-4823-BA68-189132843C03}" presName="parentText" presStyleLbl="node1" presStyleIdx="1" presStyleCnt="2">
        <dgm:presLayoutVars>
          <dgm:chMax val="0"/>
          <dgm:bulletEnabled val="1"/>
        </dgm:presLayoutVars>
      </dgm:prSet>
      <dgm:spPr/>
    </dgm:pt>
    <dgm:pt modelId="{436C7A5E-6087-45C5-ACA7-7F7F3E0D2AD5}" type="pres">
      <dgm:prSet presAssocID="{4A0B0CDE-5A95-4823-BA68-189132843C03}" presName="negativeSpace" presStyleCnt="0"/>
      <dgm:spPr/>
    </dgm:pt>
    <dgm:pt modelId="{D8135306-65DC-48A5-8FE8-4CCD26AD0D54}" type="pres">
      <dgm:prSet presAssocID="{4A0B0CDE-5A95-4823-BA68-189132843C03}" presName="childText" presStyleLbl="conFgAcc1" presStyleIdx="1" presStyleCnt="2" custLinFactNeighborX="-700">
        <dgm:presLayoutVars>
          <dgm:bulletEnabled val="1"/>
        </dgm:presLayoutVars>
      </dgm:prSet>
      <dgm:spPr/>
    </dgm:pt>
  </dgm:ptLst>
  <dgm:cxnLst>
    <dgm:cxn modelId="{2430130B-D721-4565-91AF-108B9F28DAF4}" srcId="{F7DECC63-1725-40AB-BE55-62798BCDE41A}" destId="{A202EECC-0743-44F8-999C-5F04D2009CE4}" srcOrd="0" destOrd="0" parTransId="{C0B9E32F-E13D-43D6-B49A-CE225EB7AE2C}" sibTransId="{B9B81EF9-0666-4E47-8885-28B26DA9FEF0}"/>
    <dgm:cxn modelId="{4C20FB12-6981-4EFE-8A05-F4C8075203BB}" type="presOf" srcId="{42500458-0AC0-4CF3-910D-C5015D134D4A}" destId="{D8135306-65DC-48A5-8FE8-4CCD26AD0D54}" srcOrd="0" destOrd="0" presId="urn:microsoft.com/office/officeart/2005/8/layout/list1"/>
    <dgm:cxn modelId="{1095D41A-C5F0-4D5F-B545-D50B6BBBAECF}" srcId="{8199CFE8-7065-4D7F-B56B-CD7BF98D96D4}" destId="{F7DECC63-1725-40AB-BE55-62798BCDE41A}" srcOrd="0" destOrd="0" parTransId="{90467129-A5CE-4BA7-87DC-EBCD7C9BEDF0}" sibTransId="{C0AB2025-993B-4549-A0F4-835246B38B06}"/>
    <dgm:cxn modelId="{DDF90922-32BD-459E-8B06-60A0F8BBEE8F}" type="presOf" srcId="{ECA06B51-231C-49A2-8CAE-F469EA22FB9C}" destId="{1BC6BBEB-ECAD-4836-8F4E-F4D145AE8D1D}" srcOrd="0" destOrd="1" presId="urn:microsoft.com/office/officeart/2005/8/layout/list1"/>
    <dgm:cxn modelId="{5D3B0E2D-2604-4D9F-B805-F2BE976E2FD4}" srcId="{F7DECC63-1725-40AB-BE55-62798BCDE41A}" destId="{B9B6E985-B008-4BDF-8B99-9E524DA3A04D}" srcOrd="3" destOrd="0" parTransId="{1AE7B7E3-0F44-40CE-9BAB-EC62F3062CCD}" sibTransId="{1CA0FDCB-D20F-4240-A17C-27557468FFEE}"/>
    <dgm:cxn modelId="{1B142931-9D98-44B8-A357-D1CDB0C5AFA3}" type="presOf" srcId="{4A0B0CDE-5A95-4823-BA68-189132843C03}" destId="{D0BE2C6C-925E-47E9-9C2D-8CF59B5AE522}" srcOrd="1" destOrd="0" presId="urn:microsoft.com/office/officeart/2005/8/layout/list1"/>
    <dgm:cxn modelId="{092BB25C-FFCA-4F55-B55B-F1C22A97DF81}" type="presOf" srcId="{F7DECC63-1725-40AB-BE55-62798BCDE41A}" destId="{05ACB845-EAE5-40A7-B62F-49A993FD67FE}" srcOrd="1" destOrd="0" presId="urn:microsoft.com/office/officeart/2005/8/layout/list1"/>
    <dgm:cxn modelId="{18BE6B61-8749-4F15-BEFB-2EA037ED17FD}" type="presOf" srcId="{8199CFE8-7065-4D7F-B56B-CD7BF98D96D4}" destId="{B468D47E-DA40-4553-BE71-EC881A7414D7}" srcOrd="0" destOrd="0" presId="urn:microsoft.com/office/officeart/2005/8/layout/list1"/>
    <dgm:cxn modelId="{C9876B63-33F4-44CE-A42A-A653C02CB597}" type="presOf" srcId="{A202EECC-0743-44F8-999C-5F04D2009CE4}" destId="{1BC6BBEB-ECAD-4836-8F4E-F4D145AE8D1D}" srcOrd="0" destOrd="0" presId="urn:microsoft.com/office/officeart/2005/8/layout/list1"/>
    <dgm:cxn modelId="{4B24F866-38A6-4B99-B80D-69C5841EC9F7}" srcId="{4A0B0CDE-5A95-4823-BA68-189132843C03}" destId="{A57D7D4E-7349-4A76-8AA5-553E27EA1535}" srcOrd="1" destOrd="0" parTransId="{0C518A76-F8C5-4762-92FD-081C5ED83930}" sibTransId="{95456C4B-EED9-4033-93FC-466F0F8B6930}"/>
    <dgm:cxn modelId="{C887C17A-AA3E-492B-B15E-467D6C073B85}" type="presOf" srcId="{C623CBC5-EE7F-4D1D-9916-EC784103D756}" destId="{1BC6BBEB-ECAD-4836-8F4E-F4D145AE8D1D}" srcOrd="0" destOrd="2" presId="urn:microsoft.com/office/officeart/2005/8/layout/list1"/>
    <dgm:cxn modelId="{7A519F7B-FDE4-4860-A82D-52D8A61C807F}" srcId="{F7DECC63-1725-40AB-BE55-62798BCDE41A}" destId="{ECA06B51-231C-49A2-8CAE-F469EA22FB9C}" srcOrd="1" destOrd="0" parTransId="{2E4033B8-DEBD-407B-9FC6-A4EDC17C1FE0}" sibTransId="{2688DF79-1657-45B4-BBE8-4F89481DEFDD}"/>
    <dgm:cxn modelId="{496D1799-D6B7-4117-92F0-721F20D6F11C}" srcId="{4A0B0CDE-5A95-4823-BA68-189132843C03}" destId="{42500458-0AC0-4CF3-910D-C5015D134D4A}" srcOrd="0" destOrd="0" parTransId="{E7B54E3F-5F0D-4A9E-8DE0-2009EAEEA2D0}" sibTransId="{501CFD38-7443-443C-8368-1BE444EE2F5E}"/>
    <dgm:cxn modelId="{2103B59D-361E-46C3-898E-6625108AD302}" srcId="{8199CFE8-7065-4D7F-B56B-CD7BF98D96D4}" destId="{4A0B0CDE-5A95-4823-BA68-189132843C03}" srcOrd="1" destOrd="0" parTransId="{7C2B7483-74F2-4857-BEEF-941F7B759984}" sibTransId="{23F35AD1-A1F0-4980-8C76-C5751A60B1C6}"/>
    <dgm:cxn modelId="{37D9B7A2-A78C-4B99-8EFC-3312B8351C54}" type="presOf" srcId="{F7DECC63-1725-40AB-BE55-62798BCDE41A}" destId="{0A7FADE9-1B10-4BE6-BA57-1F8306F5392F}" srcOrd="0" destOrd="0" presId="urn:microsoft.com/office/officeart/2005/8/layout/list1"/>
    <dgm:cxn modelId="{E7F5DBA4-1067-4B73-ADF0-BDE84C4204F2}" type="presOf" srcId="{A57D7D4E-7349-4A76-8AA5-553E27EA1535}" destId="{D8135306-65DC-48A5-8FE8-4CCD26AD0D54}" srcOrd="0" destOrd="1" presId="urn:microsoft.com/office/officeart/2005/8/layout/list1"/>
    <dgm:cxn modelId="{D831B8CA-1F78-466D-927C-04EAD62B240E}" type="presOf" srcId="{4A0B0CDE-5A95-4823-BA68-189132843C03}" destId="{D3A23A64-27B8-4159-800C-486226EACD27}" srcOrd="0" destOrd="0" presId="urn:microsoft.com/office/officeart/2005/8/layout/list1"/>
    <dgm:cxn modelId="{2312BBDA-21A8-46AF-A1B8-938C653BB33C}" type="presOf" srcId="{B9B6E985-B008-4BDF-8B99-9E524DA3A04D}" destId="{1BC6BBEB-ECAD-4836-8F4E-F4D145AE8D1D}" srcOrd="0" destOrd="3" presId="urn:microsoft.com/office/officeart/2005/8/layout/list1"/>
    <dgm:cxn modelId="{485603E0-1519-404B-A64E-EC8B28120133}" srcId="{F7DECC63-1725-40AB-BE55-62798BCDE41A}" destId="{C623CBC5-EE7F-4D1D-9916-EC784103D756}" srcOrd="2" destOrd="0" parTransId="{68F7AE43-1244-4D13-8404-446FF76C10BF}" sibTransId="{0981B5F6-1BB6-488E-9506-02427FC2BC76}"/>
    <dgm:cxn modelId="{CE135626-1D16-40E2-B286-FD9B400D4473}" type="presParOf" srcId="{B468D47E-DA40-4553-BE71-EC881A7414D7}" destId="{EF114553-D0DE-4E41-B652-9CC340777C55}" srcOrd="0" destOrd="0" presId="urn:microsoft.com/office/officeart/2005/8/layout/list1"/>
    <dgm:cxn modelId="{AAE4B972-8548-4492-A90F-5CA147E76542}" type="presParOf" srcId="{EF114553-D0DE-4E41-B652-9CC340777C55}" destId="{0A7FADE9-1B10-4BE6-BA57-1F8306F5392F}" srcOrd="0" destOrd="0" presId="urn:microsoft.com/office/officeart/2005/8/layout/list1"/>
    <dgm:cxn modelId="{DF4A3E79-79E6-44CB-BB9F-B2944E65898A}" type="presParOf" srcId="{EF114553-D0DE-4E41-B652-9CC340777C55}" destId="{05ACB845-EAE5-40A7-B62F-49A993FD67FE}" srcOrd="1" destOrd="0" presId="urn:microsoft.com/office/officeart/2005/8/layout/list1"/>
    <dgm:cxn modelId="{A158A21C-9454-49E0-A61E-82BB14A617CC}" type="presParOf" srcId="{B468D47E-DA40-4553-BE71-EC881A7414D7}" destId="{45F06EC1-E7CB-406B-9045-49E93B9B1CD3}" srcOrd="1" destOrd="0" presId="urn:microsoft.com/office/officeart/2005/8/layout/list1"/>
    <dgm:cxn modelId="{26F95426-8C38-4729-8740-D6A3D308138C}" type="presParOf" srcId="{B468D47E-DA40-4553-BE71-EC881A7414D7}" destId="{1BC6BBEB-ECAD-4836-8F4E-F4D145AE8D1D}" srcOrd="2" destOrd="0" presId="urn:microsoft.com/office/officeart/2005/8/layout/list1"/>
    <dgm:cxn modelId="{21AD22C5-4CB5-4EB4-87B2-DE80DF12C8BE}" type="presParOf" srcId="{B468D47E-DA40-4553-BE71-EC881A7414D7}" destId="{537EF736-138E-43F6-B111-49D3F9FC1A85}" srcOrd="3" destOrd="0" presId="urn:microsoft.com/office/officeart/2005/8/layout/list1"/>
    <dgm:cxn modelId="{EB6BC6AB-D2B7-47AB-85DE-D007DC04DCC1}" type="presParOf" srcId="{B468D47E-DA40-4553-BE71-EC881A7414D7}" destId="{9BA68875-E840-4A3C-B28A-0814811F887A}" srcOrd="4" destOrd="0" presId="urn:microsoft.com/office/officeart/2005/8/layout/list1"/>
    <dgm:cxn modelId="{2E3824DA-FFB6-4C0C-89EE-1EA96684216C}" type="presParOf" srcId="{9BA68875-E840-4A3C-B28A-0814811F887A}" destId="{D3A23A64-27B8-4159-800C-486226EACD27}" srcOrd="0" destOrd="0" presId="urn:microsoft.com/office/officeart/2005/8/layout/list1"/>
    <dgm:cxn modelId="{EC802F6A-4C60-4E22-8B0F-E6D2658D8FE9}" type="presParOf" srcId="{9BA68875-E840-4A3C-B28A-0814811F887A}" destId="{D0BE2C6C-925E-47E9-9C2D-8CF59B5AE522}" srcOrd="1" destOrd="0" presId="urn:microsoft.com/office/officeart/2005/8/layout/list1"/>
    <dgm:cxn modelId="{6DB5AC80-E82A-4474-BD7A-DF34E3CEE7EA}" type="presParOf" srcId="{B468D47E-DA40-4553-BE71-EC881A7414D7}" destId="{436C7A5E-6087-45C5-ACA7-7F7F3E0D2AD5}" srcOrd="5" destOrd="0" presId="urn:microsoft.com/office/officeart/2005/8/layout/list1"/>
    <dgm:cxn modelId="{51E72CC7-C19D-43D2-9563-C8E5B2A02AFA}" type="presParOf" srcId="{B468D47E-DA40-4553-BE71-EC881A7414D7}" destId="{D8135306-65DC-48A5-8FE8-4CCD26AD0D5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199CFE8-7065-4D7F-B56B-CD7BF98D96D4}" type="doc">
      <dgm:prSet loTypeId="urn:microsoft.com/office/officeart/2005/8/layout/list1" loCatId="list" qsTypeId="urn:microsoft.com/office/officeart/2005/8/quickstyle/simple4" qsCatId="simple" csTypeId="urn:microsoft.com/office/officeart/2005/8/colors/accent1_2" csCatId="accent1" phldr="1"/>
      <dgm:spPr/>
      <dgm:t>
        <a:bodyPr/>
        <a:lstStyle/>
        <a:p>
          <a:endParaRPr lang="en-US"/>
        </a:p>
      </dgm:t>
    </dgm:pt>
    <dgm:pt modelId="{F7DECC63-1725-40AB-BE55-62798BCDE41A}">
      <dgm:prSet/>
      <dgm:spPr/>
      <dgm:t>
        <a:bodyPr/>
        <a:lstStyle/>
        <a:p>
          <a:r>
            <a:rPr lang="en-US"/>
            <a:t>Project Status/Outcomes to Date</a:t>
          </a:r>
        </a:p>
      </dgm:t>
    </dgm:pt>
    <dgm:pt modelId="{90467129-A5CE-4BA7-87DC-EBCD7C9BEDF0}" type="parTrans" cxnId="{1095D41A-C5F0-4D5F-B545-D50B6BBBAECF}">
      <dgm:prSet/>
      <dgm:spPr/>
      <dgm:t>
        <a:bodyPr/>
        <a:lstStyle/>
        <a:p>
          <a:endParaRPr lang="en-US"/>
        </a:p>
      </dgm:t>
    </dgm:pt>
    <dgm:pt modelId="{C0AB2025-993B-4549-A0F4-835246B38B06}" type="sibTrans" cxnId="{1095D41A-C5F0-4D5F-B545-D50B6BBBAECF}">
      <dgm:prSet/>
      <dgm:spPr/>
      <dgm:t>
        <a:bodyPr/>
        <a:lstStyle/>
        <a:p>
          <a:endParaRPr lang="en-US"/>
        </a:p>
      </dgm:t>
    </dgm:pt>
    <dgm:pt modelId="{A202EECC-0743-44F8-999C-5F04D2009CE4}">
      <dgm:prSet/>
      <dgm:spPr/>
      <dgm:t>
        <a:bodyPr/>
        <a:lstStyle/>
        <a:p>
          <a:r>
            <a:rPr lang="en-US" dirty="0"/>
            <a:t>Draft report in-progress. </a:t>
          </a:r>
          <a:endParaRPr lang="en-US" dirty="0">
            <a:solidFill>
              <a:srgbClr val="00B050"/>
            </a:solidFill>
          </a:endParaRPr>
        </a:p>
      </dgm:t>
    </dgm:pt>
    <dgm:pt modelId="{C0B9E32F-E13D-43D6-B49A-CE225EB7AE2C}" type="parTrans" cxnId="{2430130B-D721-4565-91AF-108B9F28DAF4}">
      <dgm:prSet/>
      <dgm:spPr/>
      <dgm:t>
        <a:bodyPr/>
        <a:lstStyle/>
        <a:p>
          <a:endParaRPr lang="en-US"/>
        </a:p>
      </dgm:t>
    </dgm:pt>
    <dgm:pt modelId="{B9B81EF9-0666-4E47-8885-28B26DA9FEF0}" type="sibTrans" cxnId="{2430130B-D721-4565-91AF-108B9F28DAF4}">
      <dgm:prSet/>
      <dgm:spPr/>
      <dgm:t>
        <a:bodyPr/>
        <a:lstStyle/>
        <a:p>
          <a:endParaRPr lang="en-US"/>
        </a:p>
      </dgm:t>
    </dgm:pt>
    <dgm:pt modelId="{4A0B0CDE-5A95-4823-BA68-189132843C03}">
      <dgm:prSet/>
      <dgm:spPr/>
      <dgm:t>
        <a:bodyPr/>
        <a:lstStyle/>
        <a:p>
          <a:r>
            <a:rPr lang="en-US"/>
            <a:t>Next Steps</a:t>
          </a:r>
        </a:p>
      </dgm:t>
    </dgm:pt>
    <dgm:pt modelId="{7C2B7483-74F2-4857-BEEF-941F7B759984}" type="parTrans" cxnId="{2103B59D-361E-46C3-898E-6625108AD302}">
      <dgm:prSet/>
      <dgm:spPr/>
      <dgm:t>
        <a:bodyPr/>
        <a:lstStyle/>
        <a:p>
          <a:endParaRPr lang="en-US"/>
        </a:p>
      </dgm:t>
    </dgm:pt>
    <dgm:pt modelId="{23F35AD1-A1F0-4980-8C76-C5751A60B1C6}" type="sibTrans" cxnId="{2103B59D-361E-46C3-898E-6625108AD302}">
      <dgm:prSet/>
      <dgm:spPr/>
      <dgm:t>
        <a:bodyPr/>
        <a:lstStyle/>
        <a:p>
          <a:endParaRPr lang="en-US"/>
        </a:p>
      </dgm:t>
    </dgm:pt>
    <dgm:pt modelId="{42500458-0AC0-4CF3-910D-C5015D134D4A}">
      <dgm:prSet custT="1"/>
      <dgm:spPr/>
      <dgm:t>
        <a:bodyPr/>
        <a:lstStyle/>
        <a:p>
          <a:pPr marL="285750" lvl="1" indent="-285750" algn="l" defTabSz="1333500">
            <a:lnSpc>
              <a:spcPct val="90000"/>
            </a:lnSpc>
            <a:spcBef>
              <a:spcPct val="0"/>
            </a:spcBef>
            <a:spcAft>
              <a:spcPct val="15000"/>
            </a:spcAft>
            <a:buChar char="•"/>
          </a:pPr>
          <a:r>
            <a:rPr lang="en-US" sz="3000" b="0" kern="1200" dirty="0">
              <a:solidFill>
                <a:srgbClr val="00B050"/>
              </a:solidFill>
              <a:latin typeface="Arial"/>
              <a:ea typeface="+mn-ea"/>
              <a:cs typeface="+mn-cs"/>
            </a:rPr>
            <a:t>Review Draft Report and Complete Project.</a:t>
          </a:r>
        </a:p>
      </dgm:t>
    </dgm:pt>
    <dgm:pt modelId="{E7B54E3F-5F0D-4A9E-8DE0-2009EAEEA2D0}" type="parTrans" cxnId="{496D1799-D6B7-4117-92F0-721F20D6F11C}">
      <dgm:prSet/>
      <dgm:spPr/>
      <dgm:t>
        <a:bodyPr/>
        <a:lstStyle/>
        <a:p>
          <a:endParaRPr lang="en-US"/>
        </a:p>
      </dgm:t>
    </dgm:pt>
    <dgm:pt modelId="{501CFD38-7443-443C-8368-1BE444EE2F5E}" type="sibTrans" cxnId="{496D1799-D6B7-4117-92F0-721F20D6F11C}">
      <dgm:prSet/>
      <dgm:spPr/>
      <dgm:t>
        <a:bodyPr/>
        <a:lstStyle/>
        <a:p>
          <a:endParaRPr lang="en-US"/>
        </a:p>
      </dgm:t>
    </dgm:pt>
    <dgm:pt modelId="{B9B6E985-B008-4BDF-8B99-9E524DA3A04D}">
      <dgm:prSet/>
      <dgm:spPr/>
      <dgm:t>
        <a:bodyPr/>
        <a:lstStyle/>
        <a:p>
          <a:r>
            <a:rPr lang="en-US" b="0" dirty="0">
              <a:latin typeface="Arial" panose="020B0604020202020204" pitchFamily="34" charset="0"/>
            </a:rPr>
            <a:t>On Budget, with Extension.</a:t>
          </a:r>
          <a:endParaRPr lang="en-US" dirty="0">
            <a:solidFill>
              <a:srgbClr val="00B050"/>
            </a:solidFill>
          </a:endParaRPr>
        </a:p>
      </dgm:t>
    </dgm:pt>
    <dgm:pt modelId="{1AE7B7E3-0F44-40CE-9BAB-EC62F3062CCD}" type="parTrans" cxnId="{5D3B0E2D-2604-4D9F-B805-F2BE976E2FD4}">
      <dgm:prSet/>
      <dgm:spPr/>
    </dgm:pt>
    <dgm:pt modelId="{1CA0FDCB-D20F-4240-A17C-27557468FFEE}" type="sibTrans" cxnId="{5D3B0E2D-2604-4D9F-B805-F2BE976E2FD4}">
      <dgm:prSet/>
      <dgm:spPr/>
    </dgm:pt>
    <dgm:pt modelId="{B468D47E-DA40-4553-BE71-EC881A7414D7}" type="pres">
      <dgm:prSet presAssocID="{8199CFE8-7065-4D7F-B56B-CD7BF98D96D4}" presName="linear" presStyleCnt="0">
        <dgm:presLayoutVars>
          <dgm:dir/>
          <dgm:animLvl val="lvl"/>
          <dgm:resizeHandles val="exact"/>
        </dgm:presLayoutVars>
      </dgm:prSet>
      <dgm:spPr/>
    </dgm:pt>
    <dgm:pt modelId="{EF114553-D0DE-4E41-B652-9CC340777C55}" type="pres">
      <dgm:prSet presAssocID="{F7DECC63-1725-40AB-BE55-62798BCDE41A}" presName="parentLin" presStyleCnt="0"/>
      <dgm:spPr/>
    </dgm:pt>
    <dgm:pt modelId="{0A7FADE9-1B10-4BE6-BA57-1F8306F5392F}" type="pres">
      <dgm:prSet presAssocID="{F7DECC63-1725-40AB-BE55-62798BCDE41A}" presName="parentLeftMargin" presStyleLbl="node1" presStyleIdx="0" presStyleCnt="2"/>
      <dgm:spPr/>
    </dgm:pt>
    <dgm:pt modelId="{05ACB845-EAE5-40A7-B62F-49A993FD67FE}" type="pres">
      <dgm:prSet presAssocID="{F7DECC63-1725-40AB-BE55-62798BCDE41A}" presName="parentText" presStyleLbl="node1" presStyleIdx="0" presStyleCnt="2">
        <dgm:presLayoutVars>
          <dgm:chMax val="0"/>
          <dgm:bulletEnabled val="1"/>
        </dgm:presLayoutVars>
      </dgm:prSet>
      <dgm:spPr/>
    </dgm:pt>
    <dgm:pt modelId="{45F06EC1-E7CB-406B-9045-49E93B9B1CD3}" type="pres">
      <dgm:prSet presAssocID="{F7DECC63-1725-40AB-BE55-62798BCDE41A}" presName="negativeSpace" presStyleCnt="0"/>
      <dgm:spPr/>
    </dgm:pt>
    <dgm:pt modelId="{1BC6BBEB-ECAD-4836-8F4E-F4D145AE8D1D}" type="pres">
      <dgm:prSet presAssocID="{F7DECC63-1725-40AB-BE55-62798BCDE41A}" presName="childText" presStyleLbl="conFgAcc1" presStyleIdx="0" presStyleCnt="2">
        <dgm:presLayoutVars>
          <dgm:bulletEnabled val="1"/>
        </dgm:presLayoutVars>
      </dgm:prSet>
      <dgm:spPr/>
    </dgm:pt>
    <dgm:pt modelId="{537EF736-138E-43F6-B111-49D3F9FC1A85}" type="pres">
      <dgm:prSet presAssocID="{C0AB2025-993B-4549-A0F4-835246B38B06}" presName="spaceBetweenRectangles" presStyleCnt="0"/>
      <dgm:spPr/>
    </dgm:pt>
    <dgm:pt modelId="{9BA68875-E840-4A3C-B28A-0814811F887A}" type="pres">
      <dgm:prSet presAssocID="{4A0B0CDE-5A95-4823-BA68-189132843C03}" presName="parentLin" presStyleCnt="0"/>
      <dgm:spPr/>
    </dgm:pt>
    <dgm:pt modelId="{D3A23A64-27B8-4159-800C-486226EACD27}" type="pres">
      <dgm:prSet presAssocID="{4A0B0CDE-5A95-4823-BA68-189132843C03}" presName="parentLeftMargin" presStyleLbl="node1" presStyleIdx="0" presStyleCnt="2"/>
      <dgm:spPr/>
    </dgm:pt>
    <dgm:pt modelId="{D0BE2C6C-925E-47E9-9C2D-8CF59B5AE522}" type="pres">
      <dgm:prSet presAssocID="{4A0B0CDE-5A95-4823-BA68-189132843C03}" presName="parentText" presStyleLbl="node1" presStyleIdx="1" presStyleCnt="2">
        <dgm:presLayoutVars>
          <dgm:chMax val="0"/>
          <dgm:bulletEnabled val="1"/>
        </dgm:presLayoutVars>
      </dgm:prSet>
      <dgm:spPr/>
    </dgm:pt>
    <dgm:pt modelId="{436C7A5E-6087-45C5-ACA7-7F7F3E0D2AD5}" type="pres">
      <dgm:prSet presAssocID="{4A0B0CDE-5A95-4823-BA68-189132843C03}" presName="negativeSpace" presStyleCnt="0"/>
      <dgm:spPr/>
    </dgm:pt>
    <dgm:pt modelId="{D8135306-65DC-48A5-8FE8-4CCD26AD0D54}" type="pres">
      <dgm:prSet presAssocID="{4A0B0CDE-5A95-4823-BA68-189132843C03}" presName="childText" presStyleLbl="conFgAcc1" presStyleIdx="1" presStyleCnt="2" custLinFactNeighborX="-700">
        <dgm:presLayoutVars>
          <dgm:bulletEnabled val="1"/>
        </dgm:presLayoutVars>
      </dgm:prSet>
      <dgm:spPr/>
    </dgm:pt>
  </dgm:ptLst>
  <dgm:cxnLst>
    <dgm:cxn modelId="{2430130B-D721-4565-91AF-108B9F28DAF4}" srcId="{F7DECC63-1725-40AB-BE55-62798BCDE41A}" destId="{A202EECC-0743-44F8-999C-5F04D2009CE4}" srcOrd="0" destOrd="0" parTransId="{C0B9E32F-E13D-43D6-B49A-CE225EB7AE2C}" sibTransId="{B9B81EF9-0666-4E47-8885-28B26DA9FEF0}"/>
    <dgm:cxn modelId="{4C20FB12-6981-4EFE-8A05-F4C8075203BB}" type="presOf" srcId="{42500458-0AC0-4CF3-910D-C5015D134D4A}" destId="{D8135306-65DC-48A5-8FE8-4CCD26AD0D54}" srcOrd="0" destOrd="0" presId="urn:microsoft.com/office/officeart/2005/8/layout/list1"/>
    <dgm:cxn modelId="{1095D41A-C5F0-4D5F-B545-D50B6BBBAECF}" srcId="{8199CFE8-7065-4D7F-B56B-CD7BF98D96D4}" destId="{F7DECC63-1725-40AB-BE55-62798BCDE41A}" srcOrd="0" destOrd="0" parTransId="{90467129-A5CE-4BA7-87DC-EBCD7C9BEDF0}" sibTransId="{C0AB2025-993B-4549-A0F4-835246B38B06}"/>
    <dgm:cxn modelId="{5D3B0E2D-2604-4D9F-B805-F2BE976E2FD4}" srcId="{F7DECC63-1725-40AB-BE55-62798BCDE41A}" destId="{B9B6E985-B008-4BDF-8B99-9E524DA3A04D}" srcOrd="1" destOrd="0" parTransId="{1AE7B7E3-0F44-40CE-9BAB-EC62F3062CCD}" sibTransId="{1CA0FDCB-D20F-4240-A17C-27557468FFEE}"/>
    <dgm:cxn modelId="{1B142931-9D98-44B8-A357-D1CDB0C5AFA3}" type="presOf" srcId="{4A0B0CDE-5A95-4823-BA68-189132843C03}" destId="{D0BE2C6C-925E-47E9-9C2D-8CF59B5AE522}" srcOrd="1" destOrd="0" presId="urn:microsoft.com/office/officeart/2005/8/layout/list1"/>
    <dgm:cxn modelId="{092BB25C-FFCA-4F55-B55B-F1C22A97DF81}" type="presOf" srcId="{F7DECC63-1725-40AB-BE55-62798BCDE41A}" destId="{05ACB845-EAE5-40A7-B62F-49A993FD67FE}" srcOrd="1" destOrd="0" presId="urn:microsoft.com/office/officeart/2005/8/layout/list1"/>
    <dgm:cxn modelId="{18BE6B61-8749-4F15-BEFB-2EA037ED17FD}" type="presOf" srcId="{8199CFE8-7065-4D7F-B56B-CD7BF98D96D4}" destId="{B468D47E-DA40-4553-BE71-EC881A7414D7}" srcOrd="0" destOrd="0" presId="urn:microsoft.com/office/officeart/2005/8/layout/list1"/>
    <dgm:cxn modelId="{C9876B63-33F4-44CE-A42A-A653C02CB597}" type="presOf" srcId="{A202EECC-0743-44F8-999C-5F04D2009CE4}" destId="{1BC6BBEB-ECAD-4836-8F4E-F4D145AE8D1D}" srcOrd="0" destOrd="0" presId="urn:microsoft.com/office/officeart/2005/8/layout/list1"/>
    <dgm:cxn modelId="{496D1799-D6B7-4117-92F0-721F20D6F11C}" srcId="{4A0B0CDE-5A95-4823-BA68-189132843C03}" destId="{42500458-0AC0-4CF3-910D-C5015D134D4A}" srcOrd="0" destOrd="0" parTransId="{E7B54E3F-5F0D-4A9E-8DE0-2009EAEEA2D0}" sibTransId="{501CFD38-7443-443C-8368-1BE444EE2F5E}"/>
    <dgm:cxn modelId="{2103B59D-361E-46C3-898E-6625108AD302}" srcId="{8199CFE8-7065-4D7F-B56B-CD7BF98D96D4}" destId="{4A0B0CDE-5A95-4823-BA68-189132843C03}" srcOrd="1" destOrd="0" parTransId="{7C2B7483-74F2-4857-BEEF-941F7B759984}" sibTransId="{23F35AD1-A1F0-4980-8C76-C5751A60B1C6}"/>
    <dgm:cxn modelId="{37D9B7A2-A78C-4B99-8EFC-3312B8351C54}" type="presOf" srcId="{F7DECC63-1725-40AB-BE55-62798BCDE41A}" destId="{0A7FADE9-1B10-4BE6-BA57-1F8306F5392F}" srcOrd="0" destOrd="0" presId="urn:microsoft.com/office/officeart/2005/8/layout/list1"/>
    <dgm:cxn modelId="{D831B8CA-1F78-466D-927C-04EAD62B240E}" type="presOf" srcId="{4A0B0CDE-5A95-4823-BA68-189132843C03}" destId="{D3A23A64-27B8-4159-800C-486226EACD27}" srcOrd="0" destOrd="0" presId="urn:microsoft.com/office/officeart/2005/8/layout/list1"/>
    <dgm:cxn modelId="{2312BBDA-21A8-46AF-A1B8-938C653BB33C}" type="presOf" srcId="{B9B6E985-B008-4BDF-8B99-9E524DA3A04D}" destId="{1BC6BBEB-ECAD-4836-8F4E-F4D145AE8D1D}" srcOrd="0" destOrd="1" presId="urn:microsoft.com/office/officeart/2005/8/layout/list1"/>
    <dgm:cxn modelId="{CE135626-1D16-40E2-B286-FD9B400D4473}" type="presParOf" srcId="{B468D47E-DA40-4553-BE71-EC881A7414D7}" destId="{EF114553-D0DE-4E41-B652-9CC340777C55}" srcOrd="0" destOrd="0" presId="urn:microsoft.com/office/officeart/2005/8/layout/list1"/>
    <dgm:cxn modelId="{AAE4B972-8548-4492-A90F-5CA147E76542}" type="presParOf" srcId="{EF114553-D0DE-4E41-B652-9CC340777C55}" destId="{0A7FADE9-1B10-4BE6-BA57-1F8306F5392F}" srcOrd="0" destOrd="0" presId="urn:microsoft.com/office/officeart/2005/8/layout/list1"/>
    <dgm:cxn modelId="{DF4A3E79-79E6-44CB-BB9F-B2944E65898A}" type="presParOf" srcId="{EF114553-D0DE-4E41-B652-9CC340777C55}" destId="{05ACB845-EAE5-40A7-B62F-49A993FD67FE}" srcOrd="1" destOrd="0" presId="urn:microsoft.com/office/officeart/2005/8/layout/list1"/>
    <dgm:cxn modelId="{A158A21C-9454-49E0-A61E-82BB14A617CC}" type="presParOf" srcId="{B468D47E-DA40-4553-BE71-EC881A7414D7}" destId="{45F06EC1-E7CB-406B-9045-49E93B9B1CD3}" srcOrd="1" destOrd="0" presId="urn:microsoft.com/office/officeart/2005/8/layout/list1"/>
    <dgm:cxn modelId="{26F95426-8C38-4729-8740-D6A3D308138C}" type="presParOf" srcId="{B468D47E-DA40-4553-BE71-EC881A7414D7}" destId="{1BC6BBEB-ECAD-4836-8F4E-F4D145AE8D1D}" srcOrd="2" destOrd="0" presId="urn:microsoft.com/office/officeart/2005/8/layout/list1"/>
    <dgm:cxn modelId="{21AD22C5-4CB5-4EB4-87B2-DE80DF12C8BE}" type="presParOf" srcId="{B468D47E-DA40-4553-BE71-EC881A7414D7}" destId="{537EF736-138E-43F6-B111-49D3F9FC1A85}" srcOrd="3" destOrd="0" presId="urn:microsoft.com/office/officeart/2005/8/layout/list1"/>
    <dgm:cxn modelId="{EB6BC6AB-D2B7-47AB-85DE-D007DC04DCC1}" type="presParOf" srcId="{B468D47E-DA40-4553-BE71-EC881A7414D7}" destId="{9BA68875-E840-4A3C-B28A-0814811F887A}" srcOrd="4" destOrd="0" presId="urn:microsoft.com/office/officeart/2005/8/layout/list1"/>
    <dgm:cxn modelId="{2E3824DA-FFB6-4C0C-89EE-1EA96684216C}" type="presParOf" srcId="{9BA68875-E840-4A3C-B28A-0814811F887A}" destId="{D3A23A64-27B8-4159-800C-486226EACD27}" srcOrd="0" destOrd="0" presId="urn:microsoft.com/office/officeart/2005/8/layout/list1"/>
    <dgm:cxn modelId="{EC802F6A-4C60-4E22-8B0F-E6D2658D8FE9}" type="presParOf" srcId="{9BA68875-E840-4A3C-B28A-0814811F887A}" destId="{D0BE2C6C-925E-47E9-9C2D-8CF59B5AE522}" srcOrd="1" destOrd="0" presId="urn:microsoft.com/office/officeart/2005/8/layout/list1"/>
    <dgm:cxn modelId="{6DB5AC80-E82A-4474-BD7A-DF34E3CEE7EA}" type="presParOf" srcId="{B468D47E-DA40-4553-BE71-EC881A7414D7}" destId="{436C7A5E-6087-45C5-ACA7-7F7F3E0D2AD5}" srcOrd="5" destOrd="0" presId="urn:microsoft.com/office/officeart/2005/8/layout/list1"/>
    <dgm:cxn modelId="{51E72CC7-C19D-43D2-9563-C8E5B2A02AFA}" type="presParOf" srcId="{B468D47E-DA40-4553-BE71-EC881A7414D7}" destId="{D8135306-65DC-48A5-8FE8-4CCD26AD0D5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199CFE8-7065-4D7F-B56B-CD7BF98D96D4}" type="doc">
      <dgm:prSet loTypeId="urn:microsoft.com/office/officeart/2005/8/layout/list1" loCatId="list" qsTypeId="urn:microsoft.com/office/officeart/2005/8/quickstyle/simple4" qsCatId="simple" csTypeId="urn:microsoft.com/office/officeart/2005/8/colors/accent1_2" csCatId="accent1" phldr="1"/>
      <dgm:spPr/>
      <dgm:t>
        <a:bodyPr/>
        <a:lstStyle/>
        <a:p>
          <a:endParaRPr lang="en-US"/>
        </a:p>
      </dgm:t>
    </dgm:pt>
    <dgm:pt modelId="{F7DECC63-1725-40AB-BE55-62798BCDE41A}">
      <dgm:prSet/>
      <dgm:spPr/>
      <dgm:t>
        <a:bodyPr/>
        <a:lstStyle/>
        <a:p>
          <a:r>
            <a:rPr lang="en-US"/>
            <a:t>Project Status/Outcomes to Date</a:t>
          </a:r>
        </a:p>
      </dgm:t>
    </dgm:pt>
    <dgm:pt modelId="{90467129-A5CE-4BA7-87DC-EBCD7C9BEDF0}" type="parTrans" cxnId="{1095D41A-C5F0-4D5F-B545-D50B6BBBAECF}">
      <dgm:prSet/>
      <dgm:spPr/>
      <dgm:t>
        <a:bodyPr/>
        <a:lstStyle/>
        <a:p>
          <a:endParaRPr lang="en-US"/>
        </a:p>
      </dgm:t>
    </dgm:pt>
    <dgm:pt modelId="{C0AB2025-993B-4549-A0F4-835246B38B06}" type="sibTrans" cxnId="{1095D41A-C5F0-4D5F-B545-D50B6BBBAECF}">
      <dgm:prSet/>
      <dgm:spPr/>
      <dgm:t>
        <a:bodyPr/>
        <a:lstStyle/>
        <a:p>
          <a:endParaRPr lang="en-US"/>
        </a:p>
      </dgm:t>
    </dgm:pt>
    <dgm:pt modelId="{A202EECC-0743-44F8-999C-5F04D2009CE4}">
      <dgm:prSet/>
      <dgm:spPr/>
      <dgm:t>
        <a:bodyPr/>
        <a:lstStyle/>
        <a:p>
          <a:r>
            <a:rPr lang="en-US" dirty="0"/>
            <a:t>Draft final report vote is open until September 23</a:t>
          </a:r>
          <a:r>
            <a:rPr lang="en-US" baseline="30000" dirty="0"/>
            <a:t>rd</a:t>
          </a:r>
          <a:r>
            <a:rPr lang="en-US" dirty="0"/>
            <a:t>. </a:t>
          </a:r>
          <a:endParaRPr lang="en-US" dirty="0">
            <a:solidFill>
              <a:srgbClr val="00B050"/>
            </a:solidFill>
          </a:endParaRPr>
        </a:p>
      </dgm:t>
    </dgm:pt>
    <dgm:pt modelId="{C0B9E32F-E13D-43D6-B49A-CE225EB7AE2C}" type="parTrans" cxnId="{2430130B-D721-4565-91AF-108B9F28DAF4}">
      <dgm:prSet/>
      <dgm:spPr/>
      <dgm:t>
        <a:bodyPr/>
        <a:lstStyle/>
        <a:p>
          <a:endParaRPr lang="en-US"/>
        </a:p>
      </dgm:t>
    </dgm:pt>
    <dgm:pt modelId="{B9B81EF9-0666-4E47-8885-28B26DA9FEF0}" type="sibTrans" cxnId="{2430130B-D721-4565-91AF-108B9F28DAF4}">
      <dgm:prSet/>
      <dgm:spPr/>
      <dgm:t>
        <a:bodyPr/>
        <a:lstStyle/>
        <a:p>
          <a:endParaRPr lang="en-US"/>
        </a:p>
      </dgm:t>
    </dgm:pt>
    <dgm:pt modelId="{4A0B0CDE-5A95-4823-BA68-189132843C03}">
      <dgm:prSet/>
      <dgm:spPr/>
      <dgm:t>
        <a:bodyPr/>
        <a:lstStyle/>
        <a:p>
          <a:r>
            <a:rPr lang="en-US"/>
            <a:t>Next Steps</a:t>
          </a:r>
        </a:p>
      </dgm:t>
    </dgm:pt>
    <dgm:pt modelId="{7C2B7483-74F2-4857-BEEF-941F7B759984}" type="parTrans" cxnId="{2103B59D-361E-46C3-898E-6625108AD302}">
      <dgm:prSet/>
      <dgm:spPr/>
      <dgm:t>
        <a:bodyPr/>
        <a:lstStyle/>
        <a:p>
          <a:endParaRPr lang="en-US"/>
        </a:p>
      </dgm:t>
    </dgm:pt>
    <dgm:pt modelId="{23F35AD1-A1F0-4980-8C76-C5751A60B1C6}" type="sibTrans" cxnId="{2103B59D-361E-46C3-898E-6625108AD302}">
      <dgm:prSet/>
      <dgm:spPr/>
      <dgm:t>
        <a:bodyPr/>
        <a:lstStyle/>
        <a:p>
          <a:endParaRPr lang="en-US"/>
        </a:p>
      </dgm:t>
    </dgm:pt>
    <dgm:pt modelId="{42500458-0AC0-4CF3-910D-C5015D134D4A}">
      <dgm:prSet/>
      <dgm:spPr/>
      <dgm:t>
        <a:bodyPr/>
        <a:lstStyle/>
        <a:p>
          <a:r>
            <a:rPr lang="en-US" b="0" dirty="0">
              <a:solidFill>
                <a:srgbClr val="00B050"/>
              </a:solidFill>
            </a:rPr>
            <a:t>Project is Near Complete.</a:t>
          </a:r>
          <a:endParaRPr lang="en-US" b="1" dirty="0"/>
        </a:p>
      </dgm:t>
    </dgm:pt>
    <dgm:pt modelId="{E7B54E3F-5F0D-4A9E-8DE0-2009EAEEA2D0}" type="parTrans" cxnId="{496D1799-D6B7-4117-92F0-721F20D6F11C}">
      <dgm:prSet/>
      <dgm:spPr/>
      <dgm:t>
        <a:bodyPr/>
        <a:lstStyle/>
        <a:p>
          <a:endParaRPr lang="en-US"/>
        </a:p>
      </dgm:t>
    </dgm:pt>
    <dgm:pt modelId="{501CFD38-7443-443C-8368-1BE444EE2F5E}" type="sibTrans" cxnId="{496D1799-D6B7-4117-92F0-721F20D6F11C}">
      <dgm:prSet/>
      <dgm:spPr/>
      <dgm:t>
        <a:bodyPr/>
        <a:lstStyle/>
        <a:p>
          <a:endParaRPr lang="en-US"/>
        </a:p>
      </dgm:t>
    </dgm:pt>
    <dgm:pt modelId="{B9B6E985-B008-4BDF-8B99-9E524DA3A04D}">
      <dgm:prSet/>
      <dgm:spPr/>
      <dgm:t>
        <a:bodyPr/>
        <a:lstStyle/>
        <a:p>
          <a:r>
            <a:rPr lang="en-US" b="0" dirty="0">
              <a:latin typeface="Arial" panose="020B0604020202020204" pitchFamily="34" charset="0"/>
            </a:rPr>
            <a:t>On Budget, with Extension.</a:t>
          </a:r>
          <a:endParaRPr lang="en-US" dirty="0">
            <a:solidFill>
              <a:srgbClr val="00B050"/>
            </a:solidFill>
          </a:endParaRPr>
        </a:p>
      </dgm:t>
    </dgm:pt>
    <dgm:pt modelId="{1AE7B7E3-0F44-40CE-9BAB-EC62F3062CCD}" type="parTrans" cxnId="{5D3B0E2D-2604-4D9F-B805-F2BE976E2FD4}">
      <dgm:prSet/>
      <dgm:spPr/>
    </dgm:pt>
    <dgm:pt modelId="{1CA0FDCB-D20F-4240-A17C-27557468FFEE}" type="sibTrans" cxnId="{5D3B0E2D-2604-4D9F-B805-F2BE976E2FD4}">
      <dgm:prSet/>
      <dgm:spPr/>
    </dgm:pt>
    <dgm:pt modelId="{1F1AAF8D-FDB4-4E68-935F-1CD682DA2CC7}">
      <dgm:prSet/>
      <dgm:spPr/>
      <dgm:t>
        <a:bodyPr/>
        <a:lstStyle/>
        <a:p>
          <a:r>
            <a:rPr lang="en-US" dirty="0"/>
            <a:t>Webinar instructions have been sent. </a:t>
          </a:r>
          <a:endParaRPr lang="en-US" dirty="0">
            <a:solidFill>
              <a:srgbClr val="00B050"/>
            </a:solidFill>
          </a:endParaRPr>
        </a:p>
      </dgm:t>
    </dgm:pt>
    <dgm:pt modelId="{CA408DB3-5522-4BC6-943D-6600D60B7191}" type="parTrans" cxnId="{1385BD75-63D7-4F7D-A3E1-9CA5376D8394}">
      <dgm:prSet/>
      <dgm:spPr/>
    </dgm:pt>
    <dgm:pt modelId="{4327DEE5-10C3-4FD1-96B8-8D97EBC9FCDB}" type="sibTrans" cxnId="{1385BD75-63D7-4F7D-A3E1-9CA5376D8394}">
      <dgm:prSet/>
      <dgm:spPr/>
    </dgm:pt>
    <dgm:pt modelId="{B468D47E-DA40-4553-BE71-EC881A7414D7}" type="pres">
      <dgm:prSet presAssocID="{8199CFE8-7065-4D7F-B56B-CD7BF98D96D4}" presName="linear" presStyleCnt="0">
        <dgm:presLayoutVars>
          <dgm:dir/>
          <dgm:animLvl val="lvl"/>
          <dgm:resizeHandles val="exact"/>
        </dgm:presLayoutVars>
      </dgm:prSet>
      <dgm:spPr/>
    </dgm:pt>
    <dgm:pt modelId="{EF114553-D0DE-4E41-B652-9CC340777C55}" type="pres">
      <dgm:prSet presAssocID="{F7DECC63-1725-40AB-BE55-62798BCDE41A}" presName="parentLin" presStyleCnt="0"/>
      <dgm:spPr/>
    </dgm:pt>
    <dgm:pt modelId="{0A7FADE9-1B10-4BE6-BA57-1F8306F5392F}" type="pres">
      <dgm:prSet presAssocID="{F7DECC63-1725-40AB-BE55-62798BCDE41A}" presName="parentLeftMargin" presStyleLbl="node1" presStyleIdx="0" presStyleCnt="2"/>
      <dgm:spPr/>
    </dgm:pt>
    <dgm:pt modelId="{05ACB845-EAE5-40A7-B62F-49A993FD67FE}" type="pres">
      <dgm:prSet presAssocID="{F7DECC63-1725-40AB-BE55-62798BCDE41A}" presName="parentText" presStyleLbl="node1" presStyleIdx="0" presStyleCnt="2">
        <dgm:presLayoutVars>
          <dgm:chMax val="0"/>
          <dgm:bulletEnabled val="1"/>
        </dgm:presLayoutVars>
      </dgm:prSet>
      <dgm:spPr/>
    </dgm:pt>
    <dgm:pt modelId="{45F06EC1-E7CB-406B-9045-49E93B9B1CD3}" type="pres">
      <dgm:prSet presAssocID="{F7DECC63-1725-40AB-BE55-62798BCDE41A}" presName="negativeSpace" presStyleCnt="0"/>
      <dgm:spPr/>
    </dgm:pt>
    <dgm:pt modelId="{1BC6BBEB-ECAD-4836-8F4E-F4D145AE8D1D}" type="pres">
      <dgm:prSet presAssocID="{F7DECC63-1725-40AB-BE55-62798BCDE41A}" presName="childText" presStyleLbl="conFgAcc1" presStyleIdx="0" presStyleCnt="2">
        <dgm:presLayoutVars>
          <dgm:bulletEnabled val="1"/>
        </dgm:presLayoutVars>
      </dgm:prSet>
      <dgm:spPr/>
    </dgm:pt>
    <dgm:pt modelId="{537EF736-138E-43F6-B111-49D3F9FC1A85}" type="pres">
      <dgm:prSet presAssocID="{C0AB2025-993B-4549-A0F4-835246B38B06}" presName="spaceBetweenRectangles" presStyleCnt="0"/>
      <dgm:spPr/>
    </dgm:pt>
    <dgm:pt modelId="{9BA68875-E840-4A3C-B28A-0814811F887A}" type="pres">
      <dgm:prSet presAssocID="{4A0B0CDE-5A95-4823-BA68-189132843C03}" presName="parentLin" presStyleCnt="0"/>
      <dgm:spPr/>
    </dgm:pt>
    <dgm:pt modelId="{D3A23A64-27B8-4159-800C-486226EACD27}" type="pres">
      <dgm:prSet presAssocID="{4A0B0CDE-5A95-4823-BA68-189132843C03}" presName="parentLeftMargin" presStyleLbl="node1" presStyleIdx="0" presStyleCnt="2"/>
      <dgm:spPr/>
    </dgm:pt>
    <dgm:pt modelId="{D0BE2C6C-925E-47E9-9C2D-8CF59B5AE522}" type="pres">
      <dgm:prSet presAssocID="{4A0B0CDE-5A95-4823-BA68-189132843C03}" presName="parentText" presStyleLbl="node1" presStyleIdx="1" presStyleCnt="2">
        <dgm:presLayoutVars>
          <dgm:chMax val="0"/>
          <dgm:bulletEnabled val="1"/>
        </dgm:presLayoutVars>
      </dgm:prSet>
      <dgm:spPr/>
    </dgm:pt>
    <dgm:pt modelId="{436C7A5E-6087-45C5-ACA7-7F7F3E0D2AD5}" type="pres">
      <dgm:prSet presAssocID="{4A0B0CDE-5A95-4823-BA68-189132843C03}" presName="negativeSpace" presStyleCnt="0"/>
      <dgm:spPr/>
    </dgm:pt>
    <dgm:pt modelId="{D8135306-65DC-48A5-8FE8-4CCD26AD0D54}" type="pres">
      <dgm:prSet presAssocID="{4A0B0CDE-5A95-4823-BA68-189132843C03}" presName="childText" presStyleLbl="conFgAcc1" presStyleIdx="1" presStyleCnt="2" custLinFactNeighborX="-700">
        <dgm:presLayoutVars>
          <dgm:bulletEnabled val="1"/>
        </dgm:presLayoutVars>
      </dgm:prSet>
      <dgm:spPr/>
    </dgm:pt>
  </dgm:ptLst>
  <dgm:cxnLst>
    <dgm:cxn modelId="{2430130B-D721-4565-91AF-108B9F28DAF4}" srcId="{F7DECC63-1725-40AB-BE55-62798BCDE41A}" destId="{A202EECC-0743-44F8-999C-5F04D2009CE4}" srcOrd="0" destOrd="0" parTransId="{C0B9E32F-E13D-43D6-B49A-CE225EB7AE2C}" sibTransId="{B9B81EF9-0666-4E47-8885-28B26DA9FEF0}"/>
    <dgm:cxn modelId="{4C20FB12-6981-4EFE-8A05-F4C8075203BB}" type="presOf" srcId="{42500458-0AC0-4CF3-910D-C5015D134D4A}" destId="{D8135306-65DC-48A5-8FE8-4CCD26AD0D54}" srcOrd="0" destOrd="0" presId="urn:microsoft.com/office/officeart/2005/8/layout/list1"/>
    <dgm:cxn modelId="{1095D41A-C5F0-4D5F-B545-D50B6BBBAECF}" srcId="{8199CFE8-7065-4D7F-B56B-CD7BF98D96D4}" destId="{F7DECC63-1725-40AB-BE55-62798BCDE41A}" srcOrd="0" destOrd="0" parTransId="{90467129-A5CE-4BA7-87DC-EBCD7C9BEDF0}" sibTransId="{C0AB2025-993B-4549-A0F4-835246B38B06}"/>
    <dgm:cxn modelId="{14C64C27-E8C3-4FF9-9C25-DFADDA77A32B}" type="presOf" srcId="{1F1AAF8D-FDB4-4E68-935F-1CD682DA2CC7}" destId="{1BC6BBEB-ECAD-4836-8F4E-F4D145AE8D1D}" srcOrd="0" destOrd="1" presId="urn:microsoft.com/office/officeart/2005/8/layout/list1"/>
    <dgm:cxn modelId="{5D3B0E2D-2604-4D9F-B805-F2BE976E2FD4}" srcId="{F7DECC63-1725-40AB-BE55-62798BCDE41A}" destId="{B9B6E985-B008-4BDF-8B99-9E524DA3A04D}" srcOrd="2" destOrd="0" parTransId="{1AE7B7E3-0F44-40CE-9BAB-EC62F3062CCD}" sibTransId="{1CA0FDCB-D20F-4240-A17C-27557468FFEE}"/>
    <dgm:cxn modelId="{1B142931-9D98-44B8-A357-D1CDB0C5AFA3}" type="presOf" srcId="{4A0B0CDE-5A95-4823-BA68-189132843C03}" destId="{D0BE2C6C-925E-47E9-9C2D-8CF59B5AE522}" srcOrd="1" destOrd="0" presId="urn:microsoft.com/office/officeart/2005/8/layout/list1"/>
    <dgm:cxn modelId="{092BB25C-FFCA-4F55-B55B-F1C22A97DF81}" type="presOf" srcId="{F7DECC63-1725-40AB-BE55-62798BCDE41A}" destId="{05ACB845-EAE5-40A7-B62F-49A993FD67FE}" srcOrd="1" destOrd="0" presId="urn:microsoft.com/office/officeart/2005/8/layout/list1"/>
    <dgm:cxn modelId="{18BE6B61-8749-4F15-BEFB-2EA037ED17FD}" type="presOf" srcId="{8199CFE8-7065-4D7F-B56B-CD7BF98D96D4}" destId="{B468D47E-DA40-4553-BE71-EC881A7414D7}" srcOrd="0" destOrd="0" presId="urn:microsoft.com/office/officeart/2005/8/layout/list1"/>
    <dgm:cxn modelId="{C9876B63-33F4-44CE-A42A-A653C02CB597}" type="presOf" srcId="{A202EECC-0743-44F8-999C-5F04D2009CE4}" destId="{1BC6BBEB-ECAD-4836-8F4E-F4D145AE8D1D}" srcOrd="0" destOrd="0" presId="urn:microsoft.com/office/officeart/2005/8/layout/list1"/>
    <dgm:cxn modelId="{1385BD75-63D7-4F7D-A3E1-9CA5376D8394}" srcId="{F7DECC63-1725-40AB-BE55-62798BCDE41A}" destId="{1F1AAF8D-FDB4-4E68-935F-1CD682DA2CC7}" srcOrd="1" destOrd="0" parTransId="{CA408DB3-5522-4BC6-943D-6600D60B7191}" sibTransId="{4327DEE5-10C3-4FD1-96B8-8D97EBC9FCDB}"/>
    <dgm:cxn modelId="{496D1799-D6B7-4117-92F0-721F20D6F11C}" srcId="{4A0B0CDE-5A95-4823-BA68-189132843C03}" destId="{42500458-0AC0-4CF3-910D-C5015D134D4A}" srcOrd="0" destOrd="0" parTransId="{E7B54E3F-5F0D-4A9E-8DE0-2009EAEEA2D0}" sibTransId="{501CFD38-7443-443C-8368-1BE444EE2F5E}"/>
    <dgm:cxn modelId="{2103B59D-361E-46C3-898E-6625108AD302}" srcId="{8199CFE8-7065-4D7F-B56B-CD7BF98D96D4}" destId="{4A0B0CDE-5A95-4823-BA68-189132843C03}" srcOrd="1" destOrd="0" parTransId="{7C2B7483-74F2-4857-BEEF-941F7B759984}" sibTransId="{23F35AD1-A1F0-4980-8C76-C5751A60B1C6}"/>
    <dgm:cxn modelId="{37D9B7A2-A78C-4B99-8EFC-3312B8351C54}" type="presOf" srcId="{F7DECC63-1725-40AB-BE55-62798BCDE41A}" destId="{0A7FADE9-1B10-4BE6-BA57-1F8306F5392F}" srcOrd="0" destOrd="0" presId="urn:microsoft.com/office/officeart/2005/8/layout/list1"/>
    <dgm:cxn modelId="{D831B8CA-1F78-466D-927C-04EAD62B240E}" type="presOf" srcId="{4A0B0CDE-5A95-4823-BA68-189132843C03}" destId="{D3A23A64-27B8-4159-800C-486226EACD27}" srcOrd="0" destOrd="0" presId="urn:microsoft.com/office/officeart/2005/8/layout/list1"/>
    <dgm:cxn modelId="{2312BBDA-21A8-46AF-A1B8-938C653BB33C}" type="presOf" srcId="{B9B6E985-B008-4BDF-8B99-9E524DA3A04D}" destId="{1BC6BBEB-ECAD-4836-8F4E-F4D145AE8D1D}" srcOrd="0" destOrd="2" presId="urn:microsoft.com/office/officeart/2005/8/layout/list1"/>
    <dgm:cxn modelId="{CE135626-1D16-40E2-B286-FD9B400D4473}" type="presParOf" srcId="{B468D47E-DA40-4553-BE71-EC881A7414D7}" destId="{EF114553-D0DE-4E41-B652-9CC340777C55}" srcOrd="0" destOrd="0" presId="urn:microsoft.com/office/officeart/2005/8/layout/list1"/>
    <dgm:cxn modelId="{AAE4B972-8548-4492-A90F-5CA147E76542}" type="presParOf" srcId="{EF114553-D0DE-4E41-B652-9CC340777C55}" destId="{0A7FADE9-1B10-4BE6-BA57-1F8306F5392F}" srcOrd="0" destOrd="0" presId="urn:microsoft.com/office/officeart/2005/8/layout/list1"/>
    <dgm:cxn modelId="{DF4A3E79-79E6-44CB-BB9F-B2944E65898A}" type="presParOf" srcId="{EF114553-D0DE-4E41-B652-9CC340777C55}" destId="{05ACB845-EAE5-40A7-B62F-49A993FD67FE}" srcOrd="1" destOrd="0" presId="urn:microsoft.com/office/officeart/2005/8/layout/list1"/>
    <dgm:cxn modelId="{A158A21C-9454-49E0-A61E-82BB14A617CC}" type="presParOf" srcId="{B468D47E-DA40-4553-BE71-EC881A7414D7}" destId="{45F06EC1-E7CB-406B-9045-49E93B9B1CD3}" srcOrd="1" destOrd="0" presId="urn:microsoft.com/office/officeart/2005/8/layout/list1"/>
    <dgm:cxn modelId="{26F95426-8C38-4729-8740-D6A3D308138C}" type="presParOf" srcId="{B468D47E-DA40-4553-BE71-EC881A7414D7}" destId="{1BC6BBEB-ECAD-4836-8F4E-F4D145AE8D1D}" srcOrd="2" destOrd="0" presId="urn:microsoft.com/office/officeart/2005/8/layout/list1"/>
    <dgm:cxn modelId="{21AD22C5-4CB5-4EB4-87B2-DE80DF12C8BE}" type="presParOf" srcId="{B468D47E-DA40-4553-BE71-EC881A7414D7}" destId="{537EF736-138E-43F6-B111-49D3F9FC1A85}" srcOrd="3" destOrd="0" presId="urn:microsoft.com/office/officeart/2005/8/layout/list1"/>
    <dgm:cxn modelId="{EB6BC6AB-D2B7-47AB-85DE-D007DC04DCC1}" type="presParOf" srcId="{B468D47E-DA40-4553-BE71-EC881A7414D7}" destId="{9BA68875-E840-4A3C-B28A-0814811F887A}" srcOrd="4" destOrd="0" presId="urn:microsoft.com/office/officeart/2005/8/layout/list1"/>
    <dgm:cxn modelId="{2E3824DA-FFB6-4C0C-89EE-1EA96684216C}" type="presParOf" srcId="{9BA68875-E840-4A3C-B28A-0814811F887A}" destId="{D3A23A64-27B8-4159-800C-486226EACD27}" srcOrd="0" destOrd="0" presId="urn:microsoft.com/office/officeart/2005/8/layout/list1"/>
    <dgm:cxn modelId="{EC802F6A-4C60-4E22-8B0F-E6D2658D8FE9}" type="presParOf" srcId="{9BA68875-E840-4A3C-B28A-0814811F887A}" destId="{D0BE2C6C-925E-47E9-9C2D-8CF59B5AE522}" srcOrd="1" destOrd="0" presId="urn:microsoft.com/office/officeart/2005/8/layout/list1"/>
    <dgm:cxn modelId="{6DB5AC80-E82A-4474-BD7A-DF34E3CEE7EA}" type="presParOf" srcId="{B468D47E-DA40-4553-BE71-EC881A7414D7}" destId="{436C7A5E-6087-45C5-ACA7-7F7F3E0D2AD5}" srcOrd="5" destOrd="0" presId="urn:microsoft.com/office/officeart/2005/8/layout/list1"/>
    <dgm:cxn modelId="{51E72CC7-C19D-43D2-9563-C8E5B2A02AFA}" type="presParOf" srcId="{B468D47E-DA40-4553-BE71-EC881A7414D7}" destId="{D8135306-65DC-48A5-8FE8-4CCD26AD0D5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199CFE8-7065-4D7F-B56B-CD7BF98D96D4}" type="doc">
      <dgm:prSet loTypeId="urn:microsoft.com/office/officeart/2005/8/layout/list1" loCatId="list" qsTypeId="urn:microsoft.com/office/officeart/2005/8/quickstyle/simple4" qsCatId="simple" csTypeId="urn:microsoft.com/office/officeart/2005/8/colors/accent1_2" csCatId="accent1" phldr="1"/>
      <dgm:spPr/>
      <dgm:t>
        <a:bodyPr/>
        <a:lstStyle/>
        <a:p>
          <a:endParaRPr lang="en-US"/>
        </a:p>
      </dgm:t>
    </dgm:pt>
    <dgm:pt modelId="{F7DECC63-1725-40AB-BE55-62798BCDE41A}">
      <dgm:prSet/>
      <dgm:spPr/>
      <dgm:t>
        <a:bodyPr/>
        <a:lstStyle/>
        <a:p>
          <a:r>
            <a:rPr lang="en-US"/>
            <a:t>Project Status/Outcomes to Date</a:t>
          </a:r>
        </a:p>
      </dgm:t>
    </dgm:pt>
    <dgm:pt modelId="{90467129-A5CE-4BA7-87DC-EBCD7C9BEDF0}" type="parTrans" cxnId="{1095D41A-C5F0-4D5F-B545-D50B6BBBAECF}">
      <dgm:prSet/>
      <dgm:spPr/>
      <dgm:t>
        <a:bodyPr/>
        <a:lstStyle/>
        <a:p>
          <a:endParaRPr lang="en-US"/>
        </a:p>
      </dgm:t>
    </dgm:pt>
    <dgm:pt modelId="{C0AB2025-993B-4549-A0F4-835246B38B06}" type="sibTrans" cxnId="{1095D41A-C5F0-4D5F-B545-D50B6BBBAECF}">
      <dgm:prSet/>
      <dgm:spPr/>
      <dgm:t>
        <a:bodyPr/>
        <a:lstStyle/>
        <a:p>
          <a:endParaRPr lang="en-US"/>
        </a:p>
      </dgm:t>
    </dgm:pt>
    <dgm:pt modelId="{A202EECC-0743-44F8-999C-5F04D2009CE4}">
      <dgm:prSet/>
      <dgm:spPr/>
      <dgm:t>
        <a:bodyPr/>
        <a:lstStyle/>
        <a:p>
          <a:r>
            <a:rPr lang="en-US" dirty="0"/>
            <a:t>Draft report has been updated with comments. </a:t>
          </a:r>
          <a:endParaRPr lang="en-US" dirty="0">
            <a:solidFill>
              <a:srgbClr val="00B050"/>
            </a:solidFill>
          </a:endParaRPr>
        </a:p>
      </dgm:t>
    </dgm:pt>
    <dgm:pt modelId="{C0B9E32F-E13D-43D6-B49A-CE225EB7AE2C}" type="parTrans" cxnId="{2430130B-D721-4565-91AF-108B9F28DAF4}">
      <dgm:prSet/>
      <dgm:spPr/>
      <dgm:t>
        <a:bodyPr/>
        <a:lstStyle/>
        <a:p>
          <a:endParaRPr lang="en-US"/>
        </a:p>
      </dgm:t>
    </dgm:pt>
    <dgm:pt modelId="{B9B81EF9-0666-4E47-8885-28B26DA9FEF0}" type="sibTrans" cxnId="{2430130B-D721-4565-91AF-108B9F28DAF4}">
      <dgm:prSet/>
      <dgm:spPr/>
      <dgm:t>
        <a:bodyPr/>
        <a:lstStyle/>
        <a:p>
          <a:endParaRPr lang="en-US"/>
        </a:p>
      </dgm:t>
    </dgm:pt>
    <dgm:pt modelId="{4A0B0CDE-5A95-4823-BA68-189132843C03}">
      <dgm:prSet/>
      <dgm:spPr/>
      <dgm:t>
        <a:bodyPr/>
        <a:lstStyle/>
        <a:p>
          <a:r>
            <a:rPr lang="en-US"/>
            <a:t>Next Steps</a:t>
          </a:r>
        </a:p>
      </dgm:t>
    </dgm:pt>
    <dgm:pt modelId="{7C2B7483-74F2-4857-BEEF-941F7B759984}" type="parTrans" cxnId="{2103B59D-361E-46C3-898E-6625108AD302}">
      <dgm:prSet/>
      <dgm:spPr/>
      <dgm:t>
        <a:bodyPr/>
        <a:lstStyle/>
        <a:p>
          <a:endParaRPr lang="en-US"/>
        </a:p>
      </dgm:t>
    </dgm:pt>
    <dgm:pt modelId="{23F35AD1-A1F0-4980-8C76-C5751A60B1C6}" type="sibTrans" cxnId="{2103B59D-361E-46C3-898E-6625108AD302}">
      <dgm:prSet/>
      <dgm:spPr/>
      <dgm:t>
        <a:bodyPr/>
        <a:lstStyle/>
        <a:p>
          <a:endParaRPr lang="en-US"/>
        </a:p>
      </dgm:t>
    </dgm:pt>
    <dgm:pt modelId="{42500458-0AC0-4CF3-910D-C5015D134D4A}">
      <dgm:prSet/>
      <dgm:spPr/>
      <dgm:t>
        <a:bodyPr/>
        <a:lstStyle/>
        <a:p>
          <a:r>
            <a:rPr lang="en-US" b="0" dirty="0">
              <a:solidFill>
                <a:srgbClr val="00B050"/>
              </a:solidFill>
            </a:rPr>
            <a:t>Project is Near Complete.</a:t>
          </a:r>
          <a:endParaRPr lang="en-US" b="1" dirty="0"/>
        </a:p>
      </dgm:t>
    </dgm:pt>
    <dgm:pt modelId="{E7B54E3F-5F0D-4A9E-8DE0-2009EAEEA2D0}" type="parTrans" cxnId="{496D1799-D6B7-4117-92F0-721F20D6F11C}">
      <dgm:prSet/>
      <dgm:spPr/>
      <dgm:t>
        <a:bodyPr/>
        <a:lstStyle/>
        <a:p>
          <a:endParaRPr lang="en-US"/>
        </a:p>
      </dgm:t>
    </dgm:pt>
    <dgm:pt modelId="{501CFD38-7443-443C-8368-1BE444EE2F5E}" type="sibTrans" cxnId="{496D1799-D6B7-4117-92F0-721F20D6F11C}">
      <dgm:prSet/>
      <dgm:spPr/>
      <dgm:t>
        <a:bodyPr/>
        <a:lstStyle/>
        <a:p>
          <a:endParaRPr lang="en-US"/>
        </a:p>
      </dgm:t>
    </dgm:pt>
    <dgm:pt modelId="{B9B6E985-B008-4BDF-8B99-9E524DA3A04D}">
      <dgm:prSet/>
      <dgm:spPr/>
      <dgm:t>
        <a:bodyPr/>
        <a:lstStyle/>
        <a:p>
          <a:r>
            <a:rPr lang="en-US" b="0" dirty="0">
              <a:latin typeface="Arial" panose="020B0604020202020204" pitchFamily="34" charset="0"/>
            </a:rPr>
            <a:t>On Budget.</a:t>
          </a:r>
          <a:endParaRPr lang="en-US" dirty="0">
            <a:solidFill>
              <a:srgbClr val="00B050"/>
            </a:solidFill>
          </a:endParaRPr>
        </a:p>
      </dgm:t>
    </dgm:pt>
    <dgm:pt modelId="{1AE7B7E3-0F44-40CE-9BAB-EC62F3062CCD}" type="parTrans" cxnId="{5D3B0E2D-2604-4D9F-B805-F2BE976E2FD4}">
      <dgm:prSet/>
      <dgm:spPr/>
    </dgm:pt>
    <dgm:pt modelId="{1CA0FDCB-D20F-4240-A17C-27557468FFEE}" type="sibTrans" cxnId="{5D3B0E2D-2604-4D9F-B805-F2BE976E2FD4}">
      <dgm:prSet/>
      <dgm:spPr/>
    </dgm:pt>
    <dgm:pt modelId="{9A9EAA80-A7A4-4D11-9229-36AF349F732E}">
      <dgm:prSet/>
      <dgm:spPr/>
      <dgm:t>
        <a:bodyPr/>
        <a:lstStyle/>
        <a:p>
          <a:r>
            <a:rPr lang="en-US" dirty="0"/>
            <a:t>Webinar instructions have been sent.  </a:t>
          </a:r>
          <a:endParaRPr lang="en-US" dirty="0">
            <a:solidFill>
              <a:srgbClr val="00B050"/>
            </a:solidFill>
          </a:endParaRPr>
        </a:p>
      </dgm:t>
    </dgm:pt>
    <dgm:pt modelId="{0EB86752-859A-4CF8-92C6-5931798033A4}" type="parTrans" cxnId="{C760C89B-72A7-4E66-8311-8456268B001E}">
      <dgm:prSet/>
      <dgm:spPr/>
    </dgm:pt>
    <dgm:pt modelId="{28836694-CF1B-436C-9A14-AE89F0844C2D}" type="sibTrans" cxnId="{C760C89B-72A7-4E66-8311-8456268B001E}">
      <dgm:prSet/>
      <dgm:spPr/>
    </dgm:pt>
    <dgm:pt modelId="{B468D47E-DA40-4553-BE71-EC881A7414D7}" type="pres">
      <dgm:prSet presAssocID="{8199CFE8-7065-4D7F-B56B-CD7BF98D96D4}" presName="linear" presStyleCnt="0">
        <dgm:presLayoutVars>
          <dgm:dir/>
          <dgm:animLvl val="lvl"/>
          <dgm:resizeHandles val="exact"/>
        </dgm:presLayoutVars>
      </dgm:prSet>
      <dgm:spPr/>
    </dgm:pt>
    <dgm:pt modelId="{EF114553-D0DE-4E41-B652-9CC340777C55}" type="pres">
      <dgm:prSet presAssocID="{F7DECC63-1725-40AB-BE55-62798BCDE41A}" presName="parentLin" presStyleCnt="0"/>
      <dgm:spPr/>
    </dgm:pt>
    <dgm:pt modelId="{0A7FADE9-1B10-4BE6-BA57-1F8306F5392F}" type="pres">
      <dgm:prSet presAssocID="{F7DECC63-1725-40AB-BE55-62798BCDE41A}" presName="parentLeftMargin" presStyleLbl="node1" presStyleIdx="0" presStyleCnt="2"/>
      <dgm:spPr/>
    </dgm:pt>
    <dgm:pt modelId="{05ACB845-EAE5-40A7-B62F-49A993FD67FE}" type="pres">
      <dgm:prSet presAssocID="{F7DECC63-1725-40AB-BE55-62798BCDE41A}" presName="parentText" presStyleLbl="node1" presStyleIdx="0" presStyleCnt="2">
        <dgm:presLayoutVars>
          <dgm:chMax val="0"/>
          <dgm:bulletEnabled val="1"/>
        </dgm:presLayoutVars>
      </dgm:prSet>
      <dgm:spPr/>
    </dgm:pt>
    <dgm:pt modelId="{45F06EC1-E7CB-406B-9045-49E93B9B1CD3}" type="pres">
      <dgm:prSet presAssocID="{F7DECC63-1725-40AB-BE55-62798BCDE41A}" presName="negativeSpace" presStyleCnt="0"/>
      <dgm:spPr/>
    </dgm:pt>
    <dgm:pt modelId="{1BC6BBEB-ECAD-4836-8F4E-F4D145AE8D1D}" type="pres">
      <dgm:prSet presAssocID="{F7DECC63-1725-40AB-BE55-62798BCDE41A}" presName="childText" presStyleLbl="conFgAcc1" presStyleIdx="0" presStyleCnt="2">
        <dgm:presLayoutVars>
          <dgm:bulletEnabled val="1"/>
        </dgm:presLayoutVars>
      </dgm:prSet>
      <dgm:spPr/>
    </dgm:pt>
    <dgm:pt modelId="{537EF736-138E-43F6-B111-49D3F9FC1A85}" type="pres">
      <dgm:prSet presAssocID="{C0AB2025-993B-4549-A0F4-835246B38B06}" presName="spaceBetweenRectangles" presStyleCnt="0"/>
      <dgm:spPr/>
    </dgm:pt>
    <dgm:pt modelId="{9BA68875-E840-4A3C-B28A-0814811F887A}" type="pres">
      <dgm:prSet presAssocID="{4A0B0CDE-5A95-4823-BA68-189132843C03}" presName="parentLin" presStyleCnt="0"/>
      <dgm:spPr/>
    </dgm:pt>
    <dgm:pt modelId="{D3A23A64-27B8-4159-800C-486226EACD27}" type="pres">
      <dgm:prSet presAssocID="{4A0B0CDE-5A95-4823-BA68-189132843C03}" presName="parentLeftMargin" presStyleLbl="node1" presStyleIdx="0" presStyleCnt="2"/>
      <dgm:spPr/>
    </dgm:pt>
    <dgm:pt modelId="{D0BE2C6C-925E-47E9-9C2D-8CF59B5AE522}" type="pres">
      <dgm:prSet presAssocID="{4A0B0CDE-5A95-4823-BA68-189132843C03}" presName="parentText" presStyleLbl="node1" presStyleIdx="1" presStyleCnt="2">
        <dgm:presLayoutVars>
          <dgm:chMax val="0"/>
          <dgm:bulletEnabled val="1"/>
        </dgm:presLayoutVars>
      </dgm:prSet>
      <dgm:spPr/>
    </dgm:pt>
    <dgm:pt modelId="{436C7A5E-6087-45C5-ACA7-7F7F3E0D2AD5}" type="pres">
      <dgm:prSet presAssocID="{4A0B0CDE-5A95-4823-BA68-189132843C03}" presName="negativeSpace" presStyleCnt="0"/>
      <dgm:spPr/>
    </dgm:pt>
    <dgm:pt modelId="{D8135306-65DC-48A5-8FE8-4CCD26AD0D54}" type="pres">
      <dgm:prSet presAssocID="{4A0B0CDE-5A95-4823-BA68-189132843C03}" presName="childText" presStyleLbl="conFgAcc1" presStyleIdx="1" presStyleCnt="2" custLinFactNeighborX="-700">
        <dgm:presLayoutVars>
          <dgm:bulletEnabled val="1"/>
        </dgm:presLayoutVars>
      </dgm:prSet>
      <dgm:spPr/>
    </dgm:pt>
  </dgm:ptLst>
  <dgm:cxnLst>
    <dgm:cxn modelId="{2430130B-D721-4565-91AF-108B9F28DAF4}" srcId="{F7DECC63-1725-40AB-BE55-62798BCDE41A}" destId="{A202EECC-0743-44F8-999C-5F04D2009CE4}" srcOrd="0" destOrd="0" parTransId="{C0B9E32F-E13D-43D6-B49A-CE225EB7AE2C}" sibTransId="{B9B81EF9-0666-4E47-8885-28B26DA9FEF0}"/>
    <dgm:cxn modelId="{4C20FB12-6981-4EFE-8A05-F4C8075203BB}" type="presOf" srcId="{42500458-0AC0-4CF3-910D-C5015D134D4A}" destId="{D8135306-65DC-48A5-8FE8-4CCD26AD0D54}" srcOrd="0" destOrd="0" presId="urn:microsoft.com/office/officeart/2005/8/layout/list1"/>
    <dgm:cxn modelId="{1095D41A-C5F0-4D5F-B545-D50B6BBBAECF}" srcId="{8199CFE8-7065-4D7F-B56B-CD7BF98D96D4}" destId="{F7DECC63-1725-40AB-BE55-62798BCDE41A}" srcOrd="0" destOrd="0" parTransId="{90467129-A5CE-4BA7-87DC-EBCD7C9BEDF0}" sibTransId="{C0AB2025-993B-4549-A0F4-835246B38B06}"/>
    <dgm:cxn modelId="{5D3B0E2D-2604-4D9F-B805-F2BE976E2FD4}" srcId="{F7DECC63-1725-40AB-BE55-62798BCDE41A}" destId="{B9B6E985-B008-4BDF-8B99-9E524DA3A04D}" srcOrd="2" destOrd="0" parTransId="{1AE7B7E3-0F44-40CE-9BAB-EC62F3062CCD}" sibTransId="{1CA0FDCB-D20F-4240-A17C-27557468FFEE}"/>
    <dgm:cxn modelId="{1B142931-9D98-44B8-A357-D1CDB0C5AFA3}" type="presOf" srcId="{4A0B0CDE-5A95-4823-BA68-189132843C03}" destId="{D0BE2C6C-925E-47E9-9C2D-8CF59B5AE522}" srcOrd="1" destOrd="0" presId="urn:microsoft.com/office/officeart/2005/8/layout/list1"/>
    <dgm:cxn modelId="{092BB25C-FFCA-4F55-B55B-F1C22A97DF81}" type="presOf" srcId="{F7DECC63-1725-40AB-BE55-62798BCDE41A}" destId="{05ACB845-EAE5-40A7-B62F-49A993FD67FE}" srcOrd="1" destOrd="0" presId="urn:microsoft.com/office/officeart/2005/8/layout/list1"/>
    <dgm:cxn modelId="{18BE6B61-8749-4F15-BEFB-2EA037ED17FD}" type="presOf" srcId="{8199CFE8-7065-4D7F-B56B-CD7BF98D96D4}" destId="{B468D47E-DA40-4553-BE71-EC881A7414D7}" srcOrd="0" destOrd="0" presId="urn:microsoft.com/office/officeart/2005/8/layout/list1"/>
    <dgm:cxn modelId="{C9876B63-33F4-44CE-A42A-A653C02CB597}" type="presOf" srcId="{A202EECC-0743-44F8-999C-5F04D2009CE4}" destId="{1BC6BBEB-ECAD-4836-8F4E-F4D145AE8D1D}" srcOrd="0" destOrd="0" presId="urn:microsoft.com/office/officeart/2005/8/layout/list1"/>
    <dgm:cxn modelId="{C11A2D94-2F1C-4911-AB8A-2B2939A7F3A2}" type="presOf" srcId="{9A9EAA80-A7A4-4D11-9229-36AF349F732E}" destId="{1BC6BBEB-ECAD-4836-8F4E-F4D145AE8D1D}" srcOrd="0" destOrd="1" presId="urn:microsoft.com/office/officeart/2005/8/layout/list1"/>
    <dgm:cxn modelId="{496D1799-D6B7-4117-92F0-721F20D6F11C}" srcId="{4A0B0CDE-5A95-4823-BA68-189132843C03}" destId="{42500458-0AC0-4CF3-910D-C5015D134D4A}" srcOrd="0" destOrd="0" parTransId="{E7B54E3F-5F0D-4A9E-8DE0-2009EAEEA2D0}" sibTransId="{501CFD38-7443-443C-8368-1BE444EE2F5E}"/>
    <dgm:cxn modelId="{C760C89B-72A7-4E66-8311-8456268B001E}" srcId="{F7DECC63-1725-40AB-BE55-62798BCDE41A}" destId="{9A9EAA80-A7A4-4D11-9229-36AF349F732E}" srcOrd="1" destOrd="0" parTransId="{0EB86752-859A-4CF8-92C6-5931798033A4}" sibTransId="{28836694-CF1B-436C-9A14-AE89F0844C2D}"/>
    <dgm:cxn modelId="{2103B59D-361E-46C3-898E-6625108AD302}" srcId="{8199CFE8-7065-4D7F-B56B-CD7BF98D96D4}" destId="{4A0B0CDE-5A95-4823-BA68-189132843C03}" srcOrd="1" destOrd="0" parTransId="{7C2B7483-74F2-4857-BEEF-941F7B759984}" sibTransId="{23F35AD1-A1F0-4980-8C76-C5751A60B1C6}"/>
    <dgm:cxn modelId="{37D9B7A2-A78C-4B99-8EFC-3312B8351C54}" type="presOf" srcId="{F7DECC63-1725-40AB-BE55-62798BCDE41A}" destId="{0A7FADE9-1B10-4BE6-BA57-1F8306F5392F}" srcOrd="0" destOrd="0" presId="urn:microsoft.com/office/officeart/2005/8/layout/list1"/>
    <dgm:cxn modelId="{D831B8CA-1F78-466D-927C-04EAD62B240E}" type="presOf" srcId="{4A0B0CDE-5A95-4823-BA68-189132843C03}" destId="{D3A23A64-27B8-4159-800C-486226EACD27}" srcOrd="0" destOrd="0" presId="urn:microsoft.com/office/officeart/2005/8/layout/list1"/>
    <dgm:cxn modelId="{2312BBDA-21A8-46AF-A1B8-938C653BB33C}" type="presOf" srcId="{B9B6E985-B008-4BDF-8B99-9E524DA3A04D}" destId="{1BC6BBEB-ECAD-4836-8F4E-F4D145AE8D1D}" srcOrd="0" destOrd="2" presId="urn:microsoft.com/office/officeart/2005/8/layout/list1"/>
    <dgm:cxn modelId="{CE135626-1D16-40E2-B286-FD9B400D4473}" type="presParOf" srcId="{B468D47E-DA40-4553-BE71-EC881A7414D7}" destId="{EF114553-D0DE-4E41-B652-9CC340777C55}" srcOrd="0" destOrd="0" presId="urn:microsoft.com/office/officeart/2005/8/layout/list1"/>
    <dgm:cxn modelId="{AAE4B972-8548-4492-A90F-5CA147E76542}" type="presParOf" srcId="{EF114553-D0DE-4E41-B652-9CC340777C55}" destId="{0A7FADE9-1B10-4BE6-BA57-1F8306F5392F}" srcOrd="0" destOrd="0" presId="urn:microsoft.com/office/officeart/2005/8/layout/list1"/>
    <dgm:cxn modelId="{DF4A3E79-79E6-44CB-BB9F-B2944E65898A}" type="presParOf" srcId="{EF114553-D0DE-4E41-B652-9CC340777C55}" destId="{05ACB845-EAE5-40A7-B62F-49A993FD67FE}" srcOrd="1" destOrd="0" presId="urn:microsoft.com/office/officeart/2005/8/layout/list1"/>
    <dgm:cxn modelId="{A158A21C-9454-49E0-A61E-82BB14A617CC}" type="presParOf" srcId="{B468D47E-DA40-4553-BE71-EC881A7414D7}" destId="{45F06EC1-E7CB-406B-9045-49E93B9B1CD3}" srcOrd="1" destOrd="0" presId="urn:microsoft.com/office/officeart/2005/8/layout/list1"/>
    <dgm:cxn modelId="{26F95426-8C38-4729-8740-D6A3D308138C}" type="presParOf" srcId="{B468D47E-DA40-4553-BE71-EC881A7414D7}" destId="{1BC6BBEB-ECAD-4836-8F4E-F4D145AE8D1D}" srcOrd="2" destOrd="0" presId="urn:microsoft.com/office/officeart/2005/8/layout/list1"/>
    <dgm:cxn modelId="{21AD22C5-4CB5-4EB4-87B2-DE80DF12C8BE}" type="presParOf" srcId="{B468D47E-DA40-4553-BE71-EC881A7414D7}" destId="{537EF736-138E-43F6-B111-49D3F9FC1A85}" srcOrd="3" destOrd="0" presId="urn:microsoft.com/office/officeart/2005/8/layout/list1"/>
    <dgm:cxn modelId="{EB6BC6AB-D2B7-47AB-85DE-D007DC04DCC1}" type="presParOf" srcId="{B468D47E-DA40-4553-BE71-EC881A7414D7}" destId="{9BA68875-E840-4A3C-B28A-0814811F887A}" srcOrd="4" destOrd="0" presId="urn:microsoft.com/office/officeart/2005/8/layout/list1"/>
    <dgm:cxn modelId="{2E3824DA-FFB6-4C0C-89EE-1EA96684216C}" type="presParOf" srcId="{9BA68875-E840-4A3C-B28A-0814811F887A}" destId="{D3A23A64-27B8-4159-800C-486226EACD27}" srcOrd="0" destOrd="0" presId="urn:microsoft.com/office/officeart/2005/8/layout/list1"/>
    <dgm:cxn modelId="{EC802F6A-4C60-4E22-8B0F-E6D2658D8FE9}" type="presParOf" srcId="{9BA68875-E840-4A3C-B28A-0814811F887A}" destId="{D0BE2C6C-925E-47E9-9C2D-8CF59B5AE522}" srcOrd="1" destOrd="0" presId="urn:microsoft.com/office/officeart/2005/8/layout/list1"/>
    <dgm:cxn modelId="{6DB5AC80-E82A-4474-BD7A-DF34E3CEE7EA}" type="presParOf" srcId="{B468D47E-DA40-4553-BE71-EC881A7414D7}" destId="{436C7A5E-6087-45C5-ACA7-7F7F3E0D2AD5}" srcOrd="5" destOrd="0" presId="urn:microsoft.com/office/officeart/2005/8/layout/list1"/>
    <dgm:cxn modelId="{51E72CC7-C19D-43D2-9563-C8E5B2A02AFA}" type="presParOf" srcId="{B468D47E-DA40-4553-BE71-EC881A7414D7}" destId="{D8135306-65DC-48A5-8FE8-4CCD26AD0D5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199CFE8-7065-4D7F-B56B-CD7BF98D96D4}" type="doc">
      <dgm:prSet loTypeId="urn:microsoft.com/office/officeart/2005/8/layout/list1" loCatId="list" qsTypeId="urn:microsoft.com/office/officeart/2005/8/quickstyle/simple4" qsCatId="simple" csTypeId="urn:microsoft.com/office/officeart/2005/8/colors/accent1_2" csCatId="accent1" phldr="1"/>
      <dgm:spPr/>
      <dgm:t>
        <a:bodyPr/>
        <a:lstStyle/>
        <a:p>
          <a:endParaRPr lang="en-US"/>
        </a:p>
      </dgm:t>
    </dgm:pt>
    <dgm:pt modelId="{F7DECC63-1725-40AB-BE55-62798BCDE41A}">
      <dgm:prSet/>
      <dgm:spPr/>
      <dgm:t>
        <a:bodyPr/>
        <a:lstStyle/>
        <a:p>
          <a:r>
            <a:rPr lang="en-US"/>
            <a:t>Project Status/Outcomes to Date</a:t>
          </a:r>
        </a:p>
      </dgm:t>
    </dgm:pt>
    <dgm:pt modelId="{90467129-A5CE-4BA7-87DC-EBCD7C9BEDF0}" type="parTrans" cxnId="{1095D41A-C5F0-4D5F-B545-D50B6BBBAECF}">
      <dgm:prSet/>
      <dgm:spPr/>
      <dgm:t>
        <a:bodyPr/>
        <a:lstStyle/>
        <a:p>
          <a:endParaRPr lang="en-US"/>
        </a:p>
      </dgm:t>
    </dgm:pt>
    <dgm:pt modelId="{C0AB2025-993B-4549-A0F4-835246B38B06}" type="sibTrans" cxnId="{1095D41A-C5F0-4D5F-B545-D50B6BBBAECF}">
      <dgm:prSet/>
      <dgm:spPr/>
      <dgm:t>
        <a:bodyPr/>
        <a:lstStyle/>
        <a:p>
          <a:endParaRPr lang="en-US"/>
        </a:p>
      </dgm:t>
    </dgm:pt>
    <dgm:pt modelId="{A202EECC-0743-44F8-999C-5F04D2009CE4}">
      <dgm:prSet/>
      <dgm:spPr/>
      <dgm:t>
        <a:bodyPr/>
        <a:lstStyle/>
        <a:p>
          <a:r>
            <a:rPr lang="en-US" dirty="0"/>
            <a:t>Draft report is open for vote, extended to September 24 due to only 20% votes received. </a:t>
          </a:r>
          <a:endParaRPr lang="en-US" dirty="0">
            <a:solidFill>
              <a:srgbClr val="00B050"/>
            </a:solidFill>
          </a:endParaRPr>
        </a:p>
      </dgm:t>
    </dgm:pt>
    <dgm:pt modelId="{C0B9E32F-E13D-43D6-B49A-CE225EB7AE2C}" type="parTrans" cxnId="{2430130B-D721-4565-91AF-108B9F28DAF4}">
      <dgm:prSet/>
      <dgm:spPr/>
      <dgm:t>
        <a:bodyPr/>
        <a:lstStyle/>
        <a:p>
          <a:endParaRPr lang="en-US"/>
        </a:p>
      </dgm:t>
    </dgm:pt>
    <dgm:pt modelId="{B9B81EF9-0666-4E47-8885-28B26DA9FEF0}" type="sibTrans" cxnId="{2430130B-D721-4565-91AF-108B9F28DAF4}">
      <dgm:prSet/>
      <dgm:spPr/>
      <dgm:t>
        <a:bodyPr/>
        <a:lstStyle/>
        <a:p>
          <a:endParaRPr lang="en-US"/>
        </a:p>
      </dgm:t>
    </dgm:pt>
    <dgm:pt modelId="{4A0B0CDE-5A95-4823-BA68-189132843C03}">
      <dgm:prSet/>
      <dgm:spPr/>
      <dgm:t>
        <a:bodyPr/>
        <a:lstStyle/>
        <a:p>
          <a:r>
            <a:rPr lang="en-US"/>
            <a:t>Next Steps</a:t>
          </a:r>
        </a:p>
      </dgm:t>
    </dgm:pt>
    <dgm:pt modelId="{7C2B7483-74F2-4857-BEEF-941F7B759984}" type="parTrans" cxnId="{2103B59D-361E-46C3-898E-6625108AD302}">
      <dgm:prSet/>
      <dgm:spPr/>
      <dgm:t>
        <a:bodyPr/>
        <a:lstStyle/>
        <a:p>
          <a:endParaRPr lang="en-US"/>
        </a:p>
      </dgm:t>
    </dgm:pt>
    <dgm:pt modelId="{23F35AD1-A1F0-4980-8C76-C5751A60B1C6}" type="sibTrans" cxnId="{2103B59D-361E-46C3-898E-6625108AD302}">
      <dgm:prSet/>
      <dgm:spPr/>
      <dgm:t>
        <a:bodyPr/>
        <a:lstStyle/>
        <a:p>
          <a:endParaRPr lang="en-US"/>
        </a:p>
      </dgm:t>
    </dgm:pt>
    <dgm:pt modelId="{42500458-0AC0-4CF3-910D-C5015D134D4A}">
      <dgm:prSet/>
      <dgm:spPr/>
      <dgm:t>
        <a:bodyPr/>
        <a:lstStyle/>
        <a:p>
          <a:r>
            <a:rPr lang="en-US" b="0" dirty="0">
              <a:solidFill>
                <a:srgbClr val="00B050"/>
              </a:solidFill>
            </a:rPr>
            <a:t>Project is Near Complete.</a:t>
          </a:r>
          <a:endParaRPr lang="en-US" b="1" dirty="0"/>
        </a:p>
      </dgm:t>
    </dgm:pt>
    <dgm:pt modelId="{E7B54E3F-5F0D-4A9E-8DE0-2009EAEEA2D0}" type="parTrans" cxnId="{496D1799-D6B7-4117-92F0-721F20D6F11C}">
      <dgm:prSet/>
      <dgm:spPr/>
      <dgm:t>
        <a:bodyPr/>
        <a:lstStyle/>
        <a:p>
          <a:endParaRPr lang="en-US"/>
        </a:p>
      </dgm:t>
    </dgm:pt>
    <dgm:pt modelId="{501CFD38-7443-443C-8368-1BE444EE2F5E}" type="sibTrans" cxnId="{496D1799-D6B7-4117-92F0-721F20D6F11C}">
      <dgm:prSet/>
      <dgm:spPr/>
      <dgm:t>
        <a:bodyPr/>
        <a:lstStyle/>
        <a:p>
          <a:endParaRPr lang="en-US"/>
        </a:p>
      </dgm:t>
    </dgm:pt>
    <dgm:pt modelId="{B9B6E985-B008-4BDF-8B99-9E524DA3A04D}">
      <dgm:prSet/>
      <dgm:spPr/>
      <dgm:t>
        <a:bodyPr/>
        <a:lstStyle/>
        <a:p>
          <a:r>
            <a:rPr lang="en-US" b="0" dirty="0">
              <a:latin typeface="Arial" panose="020B0604020202020204" pitchFamily="34" charset="0"/>
            </a:rPr>
            <a:t>On Budget, with Extension.</a:t>
          </a:r>
          <a:endParaRPr lang="en-US" dirty="0">
            <a:solidFill>
              <a:srgbClr val="00B050"/>
            </a:solidFill>
          </a:endParaRPr>
        </a:p>
      </dgm:t>
    </dgm:pt>
    <dgm:pt modelId="{1AE7B7E3-0F44-40CE-9BAB-EC62F3062CCD}" type="parTrans" cxnId="{5D3B0E2D-2604-4D9F-B805-F2BE976E2FD4}">
      <dgm:prSet/>
      <dgm:spPr/>
    </dgm:pt>
    <dgm:pt modelId="{1CA0FDCB-D20F-4240-A17C-27557468FFEE}" type="sibTrans" cxnId="{5D3B0E2D-2604-4D9F-B805-F2BE976E2FD4}">
      <dgm:prSet/>
      <dgm:spPr/>
    </dgm:pt>
    <dgm:pt modelId="{9A9EAA80-A7A4-4D11-9229-36AF349F732E}">
      <dgm:prSet/>
      <dgm:spPr/>
      <dgm:t>
        <a:bodyPr/>
        <a:lstStyle/>
        <a:p>
          <a:r>
            <a:rPr lang="en-US" dirty="0"/>
            <a:t>Webinar instructions have been sent.  </a:t>
          </a:r>
          <a:endParaRPr lang="en-US" dirty="0">
            <a:solidFill>
              <a:srgbClr val="00B050"/>
            </a:solidFill>
          </a:endParaRPr>
        </a:p>
      </dgm:t>
    </dgm:pt>
    <dgm:pt modelId="{0EB86752-859A-4CF8-92C6-5931798033A4}" type="parTrans" cxnId="{C760C89B-72A7-4E66-8311-8456268B001E}">
      <dgm:prSet/>
      <dgm:spPr/>
    </dgm:pt>
    <dgm:pt modelId="{28836694-CF1B-436C-9A14-AE89F0844C2D}" type="sibTrans" cxnId="{C760C89B-72A7-4E66-8311-8456268B001E}">
      <dgm:prSet/>
      <dgm:spPr/>
    </dgm:pt>
    <dgm:pt modelId="{5AF69168-0679-4881-90F3-EB1CDBB4FC9F}">
      <dgm:prSet/>
      <dgm:spPr/>
      <dgm:t>
        <a:bodyPr/>
        <a:lstStyle/>
        <a:p>
          <a:r>
            <a:rPr lang="en-US" dirty="0"/>
            <a:t>Selected Webinar with live Q&amp;A. </a:t>
          </a:r>
          <a:endParaRPr lang="en-US" dirty="0">
            <a:solidFill>
              <a:srgbClr val="00B050"/>
            </a:solidFill>
          </a:endParaRPr>
        </a:p>
      </dgm:t>
    </dgm:pt>
    <dgm:pt modelId="{5835CFBE-ADED-4F4B-AAE7-497ACAC91006}" type="parTrans" cxnId="{69D5C128-9BB9-412F-8A12-EA0BD97D2AB6}">
      <dgm:prSet/>
      <dgm:spPr/>
    </dgm:pt>
    <dgm:pt modelId="{7E32A445-AFFE-4060-8C22-05ECF42EDD7A}" type="sibTrans" cxnId="{69D5C128-9BB9-412F-8A12-EA0BD97D2AB6}">
      <dgm:prSet/>
      <dgm:spPr/>
    </dgm:pt>
    <dgm:pt modelId="{B468D47E-DA40-4553-BE71-EC881A7414D7}" type="pres">
      <dgm:prSet presAssocID="{8199CFE8-7065-4D7F-B56B-CD7BF98D96D4}" presName="linear" presStyleCnt="0">
        <dgm:presLayoutVars>
          <dgm:dir/>
          <dgm:animLvl val="lvl"/>
          <dgm:resizeHandles val="exact"/>
        </dgm:presLayoutVars>
      </dgm:prSet>
      <dgm:spPr/>
    </dgm:pt>
    <dgm:pt modelId="{EF114553-D0DE-4E41-B652-9CC340777C55}" type="pres">
      <dgm:prSet presAssocID="{F7DECC63-1725-40AB-BE55-62798BCDE41A}" presName="parentLin" presStyleCnt="0"/>
      <dgm:spPr/>
    </dgm:pt>
    <dgm:pt modelId="{0A7FADE9-1B10-4BE6-BA57-1F8306F5392F}" type="pres">
      <dgm:prSet presAssocID="{F7DECC63-1725-40AB-BE55-62798BCDE41A}" presName="parentLeftMargin" presStyleLbl="node1" presStyleIdx="0" presStyleCnt="2"/>
      <dgm:spPr/>
    </dgm:pt>
    <dgm:pt modelId="{05ACB845-EAE5-40A7-B62F-49A993FD67FE}" type="pres">
      <dgm:prSet presAssocID="{F7DECC63-1725-40AB-BE55-62798BCDE41A}" presName="parentText" presStyleLbl="node1" presStyleIdx="0" presStyleCnt="2">
        <dgm:presLayoutVars>
          <dgm:chMax val="0"/>
          <dgm:bulletEnabled val="1"/>
        </dgm:presLayoutVars>
      </dgm:prSet>
      <dgm:spPr/>
    </dgm:pt>
    <dgm:pt modelId="{45F06EC1-E7CB-406B-9045-49E93B9B1CD3}" type="pres">
      <dgm:prSet presAssocID="{F7DECC63-1725-40AB-BE55-62798BCDE41A}" presName="negativeSpace" presStyleCnt="0"/>
      <dgm:spPr/>
    </dgm:pt>
    <dgm:pt modelId="{1BC6BBEB-ECAD-4836-8F4E-F4D145AE8D1D}" type="pres">
      <dgm:prSet presAssocID="{F7DECC63-1725-40AB-BE55-62798BCDE41A}" presName="childText" presStyleLbl="conFgAcc1" presStyleIdx="0" presStyleCnt="2">
        <dgm:presLayoutVars>
          <dgm:bulletEnabled val="1"/>
        </dgm:presLayoutVars>
      </dgm:prSet>
      <dgm:spPr/>
    </dgm:pt>
    <dgm:pt modelId="{537EF736-138E-43F6-B111-49D3F9FC1A85}" type="pres">
      <dgm:prSet presAssocID="{C0AB2025-993B-4549-A0F4-835246B38B06}" presName="spaceBetweenRectangles" presStyleCnt="0"/>
      <dgm:spPr/>
    </dgm:pt>
    <dgm:pt modelId="{9BA68875-E840-4A3C-B28A-0814811F887A}" type="pres">
      <dgm:prSet presAssocID="{4A0B0CDE-5A95-4823-BA68-189132843C03}" presName="parentLin" presStyleCnt="0"/>
      <dgm:spPr/>
    </dgm:pt>
    <dgm:pt modelId="{D3A23A64-27B8-4159-800C-486226EACD27}" type="pres">
      <dgm:prSet presAssocID="{4A0B0CDE-5A95-4823-BA68-189132843C03}" presName="parentLeftMargin" presStyleLbl="node1" presStyleIdx="0" presStyleCnt="2"/>
      <dgm:spPr/>
    </dgm:pt>
    <dgm:pt modelId="{D0BE2C6C-925E-47E9-9C2D-8CF59B5AE522}" type="pres">
      <dgm:prSet presAssocID="{4A0B0CDE-5A95-4823-BA68-189132843C03}" presName="parentText" presStyleLbl="node1" presStyleIdx="1" presStyleCnt="2">
        <dgm:presLayoutVars>
          <dgm:chMax val="0"/>
          <dgm:bulletEnabled val="1"/>
        </dgm:presLayoutVars>
      </dgm:prSet>
      <dgm:spPr/>
    </dgm:pt>
    <dgm:pt modelId="{436C7A5E-6087-45C5-ACA7-7F7F3E0D2AD5}" type="pres">
      <dgm:prSet presAssocID="{4A0B0CDE-5A95-4823-BA68-189132843C03}" presName="negativeSpace" presStyleCnt="0"/>
      <dgm:spPr/>
    </dgm:pt>
    <dgm:pt modelId="{D8135306-65DC-48A5-8FE8-4CCD26AD0D54}" type="pres">
      <dgm:prSet presAssocID="{4A0B0CDE-5A95-4823-BA68-189132843C03}" presName="childText" presStyleLbl="conFgAcc1" presStyleIdx="1" presStyleCnt="2" custLinFactNeighborX="-700">
        <dgm:presLayoutVars>
          <dgm:bulletEnabled val="1"/>
        </dgm:presLayoutVars>
      </dgm:prSet>
      <dgm:spPr/>
    </dgm:pt>
  </dgm:ptLst>
  <dgm:cxnLst>
    <dgm:cxn modelId="{2430130B-D721-4565-91AF-108B9F28DAF4}" srcId="{F7DECC63-1725-40AB-BE55-62798BCDE41A}" destId="{A202EECC-0743-44F8-999C-5F04D2009CE4}" srcOrd="0" destOrd="0" parTransId="{C0B9E32F-E13D-43D6-B49A-CE225EB7AE2C}" sibTransId="{B9B81EF9-0666-4E47-8885-28B26DA9FEF0}"/>
    <dgm:cxn modelId="{4C20FB12-6981-4EFE-8A05-F4C8075203BB}" type="presOf" srcId="{42500458-0AC0-4CF3-910D-C5015D134D4A}" destId="{D8135306-65DC-48A5-8FE8-4CCD26AD0D54}" srcOrd="0" destOrd="0" presId="urn:microsoft.com/office/officeart/2005/8/layout/list1"/>
    <dgm:cxn modelId="{1095D41A-C5F0-4D5F-B545-D50B6BBBAECF}" srcId="{8199CFE8-7065-4D7F-B56B-CD7BF98D96D4}" destId="{F7DECC63-1725-40AB-BE55-62798BCDE41A}" srcOrd="0" destOrd="0" parTransId="{90467129-A5CE-4BA7-87DC-EBCD7C9BEDF0}" sibTransId="{C0AB2025-993B-4549-A0F4-835246B38B06}"/>
    <dgm:cxn modelId="{69D5C128-9BB9-412F-8A12-EA0BD97D2AB6}" srcId="{F7DECC63-1725-40AB-BE55-62798BCDE41A}" destId="{5AF69168-0679-4881-90F3-EB1CDBB4FC9F}" srcOrd="2" destOrd="0" parTransId="{5835CFBE-ADED-4F4B-AAE7-497ACAC91006}" sibTransId="{7E32A445-AFFE-4060-8C22-05ECF42EDD7A}"/>
    <dgm:cxn modelId="{5D3B0E2D-2604-4D9F-B805-F2BE976E2FD4}" srcId="{F7DECC63-1725-40AB-BE55-62798BCDE41A}" destId="{B9B6E985-B008-4BDF-8B99-9E524DA3A04D}" srcOrd="3" destOrd="0" parTransId="{1AE7B7E3-0F44-40CE-9BAB-EC62F3062CCD}" sibTransId="{1CA0FDCB-D20F-4240-A17C-27557468FFEE}"/>
    <dgm:cxn modelId="{A23F792F-2755-494F-B6AC-92A7F72DCDC7}" type="presOf" srcId="{5AF69168-0679-4881-90F3-EB1CDBB4FC9F}" destId="{1BC6BBEB-ECAD-4836-8F4E-F4D145AE8D1D}" srcOrd="0" destOrd="2" presId="urn:microsoft.com/office/officeart/2005/8/layout/list1"/>
    <dgm:cxn modelId="{1B142931-9D98-44B8-A357-D1CDB0C5AFA3}" type="presOf" srcId="{4A0B0CDE-5A95-4823-BA68-189132843C03}" destId="{D0BE2C6C-925E-47E9-9C2D-8CF59B5AE522}" srcOrd="1" destOrd="0" presId="urn:microsoft.com/office/officeart/2005/8/layout/list1"/>
    <dgm:cxn modelId="{092BB25C-FFCA-4F55-B55B-F1C22A97DF81}" type="presOf" srcId="{F7DECC63-1725-40AB-BE55-62798BCDE41A}" destId="{05ACB845-EAE5-40A7-B62F-49A993FD67FE}" srcOrd="1" destOrd="0" presId="urn:microsoft.com/office/officeart/2005/8/layout/list1"/>
    <dgm:cxn modelId="{18BE6B61-8749-4F15-BEFB-2EA037ED17FD}" type="presOf" srcId="{8199CFE8-7065-4D7F-B56B-CD7BF98D96D4}" destId="{B468D47E-DA40-4553-BE71-EC881A7414D7}" srcOrd="0" destOrd="0" presId="urn:microsoft.com/office/officeart/2005/8/layout/list1"/>
    <dgm:cxn modelId="{C9876B63-33F4-44CE-A42A-A653C02CB597}" type="presOf" srcId="{A202EECC-0743-44F8-999C-5F04D2009CE4}" destId="{1BC6BBEB-ECAD-4836-8F4E-F4D145AE8D1D}" srcOrd="0" destOrd="0" presId="urn:microsoft.com/office/officeart/2005/8/layout/list1"/>
    <dgm:cxn modelId="{C11A2D94-2F1C-4911-AB8A-2B2939A7F3A2}" type="presOf" srcId="{9A9EAA80-A7A4-4D11-9229-36AF349F732E}" destId="{1BC6BBEB-ECAD-4836-8F4E-F4D145AE8D1D}" srcOrd="0" destOrd="1" presId="urn:microsoft.com/office/officeart/2005/8/layout/list1"/>
    <dgm:cxn modelId="{496D1799-D6B7-4117-92F0-721F20D6F11C}" srcId="{4A0B0CDE-5A95-4823-BA68-189132843C03}" destId="{42500458-0AC0-4CF3-910D-C5015D134D4A}" srcOrd="0" destOrd="0" parTransId="{E7B54E3F-5F0D-4A9E-8DE0-2009EAEEA2D0}" sibTransId="{501CFD38-7443-443C-8368-1BE444EE2F5E}"/>
    <dgm:cxn modelId="{C760C89B-72A7-4E66-8311-8456268B001E}" srcId="{F7DECC63-1725-40AB-BE55-62798BCDE41A}" destId="{9A9EAA80-A7A4-4D11-9229-36AF349F732E}" srcOrd="1" destOrd="0" parTransId="{0EB86752-859A-4CF8-92C6-5931798033A4}" sibTransId="{28836694-CF1B-436C-9A14-AE89F0844C2D}"/>
    <dgm:cxn modelId="{2103B59D-361E-46C3-898E-6625108AD302}" srcId="{8199CFE8-7065-4D7F-B56B-CD7BF98D96D4}" destId="{4A0B0CDE-5A95-4823-BA68-189132843C03}" srcOrd="1" destOrd="0" parTransId="{7C2B7483-74F2-4857-BEEF-941F7B759984}" sibTransId="{23F35AD1-A1F0-4980-8C76-C5751A60B1C6}"/>
    <dgm:cxn modelId="{37D9B7A2-A78C-4B99-8EFC-3312B8351C54}" type="presOf" srcId="{F7DECC63-1725-40AB-BE55-62798BCDE41A}" destId="{0A7FADE9-1B10-4BE6-BA57-1F8306F5392F}" srcOrd="0" destOrd="0" presId="urn:microsoft.com/office/officeart/2005/8/layout/list1"/>
    <dgm:cxn modelId="{D831B8CA-1F78-466D-927C-04EAD62B240E}" type="presOf" srcId="{4A0B0CDE-5A95-4823-BA68-189132843C03}" destId="{D3A23A64-27B8-4159-800C-486226EACD27}" srcOrd="0" destOrd="0" presId="urn:microsoft.com/office/officeart/2005/8/layout/list1"/>
    <dgm:cxn modelId="{2312BBDA-21A8-46AF-A1B8-938C653BB33C}" type="presOf" srcId="{B9B6E985-B008-4BDF-8B99-9E524DA3A04D}" destId="{1BC6BBEB-ECAD-4836-8F4E-F4D145AE8D1D}" srcOrd="0" destOrd="3" presId="urn:microsoft.com/office/officeart/2005/8/layout/list1"/>
    <dgm:cxn modelId="{CE135626-1D16-40E2-B286-FD9B400D4473}" type="presParOf" srcId="{B468D47E-DA40-4553-BE71-EC881A7414D7}" destId="{EF114553-D0DE-4E41-B652-9CC340777C55}" srcOrd="0" destOrd="0" presId="urn:microsoft.com/office/officeart/2005/8/layout/list1"/>
    <dgm:cxn modelId="{AAE4B972-8548-4492-A90F-5CA147E76542}" type="presParOf" srcId="{EF114553-D0DE-4E41-B652-9CC340777C55}" destId="{0A7FADE9-1B10-4BE6-BA57-1F8306F5392F}" srcOrd="0" destOrd="0" presId="urn:microsoft.com/office/officeart/2005/8/layout/list1"/>
    <dgm:cxn modelId="{DF4A3E79-79E6-44CB-BB9F-B2944E65898A}" type="presParOf" srcId="{EF114553-D0DE-4E41-B652-9CC340777C55}" destId="{05ACB845-EAE5-40A7-B62F-49A993FD67FE}" srcOrd="1" destOrd="0" presId="urn:microsoft.com/office/officeart/2005/8/layout/list1"/>
    <dgm:cxn modelId="{A158A21C-9454-49E0-A61E-82BB14A617CC}" type="presParOf" srcId="{B468D47E-DA40-4553-BE71-EC881A7414D7}" destId="{45F06EC1-E7CB-406B-9045-49E93B9B1CD3}" srcOrd="1" destOrd="0" presId="urn:microsoft.com/office/officeart/2005/8/layout/list1"/>
    <dgm:cxn modelId="{26F95426-8C38-4729-8740-D6A3D308138C}" type="presParOf" srcId="{B468D47E-DA40-4553-BE71-EC881A7414D7}" destId="{1BC6BBEB-ECAD-4836-8F4E-F4D145AE8D1D}" srcOrd="2" destOrd="0" presId="urn:microsoft.com/office/officeart/2005/8/layout/list1"/>
    <dgm:cxn modelId="{21AD22C5-4CB5-4EB4-87B2-DE80DF12C8BE}" type="presParOf" srcId="{B468D47E-DA40-4553-BE71-EC881A7414D7}" destId="{537EF736-138E-43F6-B111-49D3F9FC1A85}" srcOrd="3" destOrd="0" presId="urn:microsoft.com/office/officeart/2005/8/layout/list1"/>
    <dgm:cxn modelId="{EB6BC6AB-D2B7-47AB-85DE-D007DC04DCC1}" type="presParOf" srcId="{B468D47E-DA40-4553-BE71-EC881A7414D7}" destId="{9BA68875-E840-4A3C-B28A-0814811F887A}" srcOrd="4" destOrd="0" presId="urn:microsoft.com/office/officeart/2005/8/layout/list1"/>
    <dgm:cxn modelId="{2E3824DA-FFB6-4C0C-89EE-1EA96684216C}" type="presParOf" srcId="{9BA68875-E840-4A3C-B28A-0814811F887A}" destId="{D3A23A64-27B8-4159-800C-486226EACD27}" srcOrd="0" destOrd="0" presId="urn:microsoft.com/office/officeart/2005/8/layout/list1"/>
    <dgm:cxn modelId="{EC802F6A-4C60-4E22-8B0F-E6D2658D8FE9}" type="presParOf" srcId="{9BA68875-E840-4A3C-B28A-0814811F887A}" destId="{D0BE2C6C-925E-47E9-9C2D-8CF59B5AE522}" srcOrd="1" destOrd="0" presId="urn:microsoft.com/office/officeart/2005/8/layout/list1"/>
    <dgm:cxn modelId="{6DB5AC80-E82A-4474-BD7A-DF34E3CEE7EA}" type="presParOf" srcId="{B468D47E-DA40-4553-BE71-EC881A7414D7}" destId="{436C7A5E-6087-45C5-ACA7-7F7F3E0D2AD5}" srcOrd="5" destOrd="0" presId="urn:microsoft.com/office/officeart/2005/8/layout/list1"/>
    <dgm:cxn modelId="{51E72CC7-C19D-43D2-9563-C8E5B2A02AFA}" type="presParOf" srcId="{B468D47E-DA40-4553-BE71-EC881A7414D7}" destId="{D8135306-65DC-48A5-8FE8-4CCD26AD0D5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199CFE8-7065-4D7F-B56B-CD7BF98D96D4}" type="doc">
      <dgm:prSet loTypeId="urn:microsoft.com/office/officeart/2005/8/layout/list1" loCatId="list" qsTypeId="urn:microsoft.com/office/officeart/2005/8/quickstyle/simple4" qsCatId="simple" csTypeId="urn:microsoft.com/office/officeart/2005/8/colors/accent1_2" csCatId="accent1" phldr="1"/>
      <dgm:spPr/>
      <dgm:t>
        <a:bodyPr/>
        <a:lstStyle/>
        <a:p>
          <a:endParaRPr lang="en-US"/>
        </a:p>
      </dgm:t>
    </dgm:pt>
    <dgm:pt modelId="{F7DECC63-1725-40AB-BE55-62798BCDE41A}">
      <dgm:prSet/>
      <dgm:spPr/>
      <dgm:t>
        <a:bodyPr/>
        <a:lstStyle/>
        <a:p>
          <a:r>
            <a:rPr lang="en-US"/>
            <a:t>Project Status/Outcomes to Date</a:t>
          </a:r>
        </a:p>
      </dgm:t>
    </dgm:pt>
    <dgm:pt modelId="{90467129-A5CE-4BA7-87DC-EBCD7C9BEDF0}" type="parTrans" cxnId="{1095D41A-C5F0-4D5F-B545-D50B6BBBAECF}">
      <dgm:prSet/>
      <dgm:spPr/>
      <dgm:t>
        <a:bodyPr/>
        <a:lstStyle/>
        <a:p>
          <a:endParaRPr lang="en-US"/>
        </a:p>
      </dgm:t>
    </dgm:pt>
    <dgm:pt modelId="{C0AB2025-993B-4549-A0F4-835246B38B06}" type="sibTrans" cxnId="{1095D41A-C5F0-4D5F-B545-D50B6BBBAECF}">
      <dgm:prSet/>
      <dgm:spPr/>
      <dgm:t>
        <a:bodyPr/>
        <a:lstStyle/>
        <a:p>
          <a:endParaRPr lang="en-US"/>
        </a:p>
      </dgm:t>
    </dgm:pt>
    <dgm:pt modelId="{A202EECC-0743-44F8-999C-5F04D2009CE4}">
      <dgm:prSet/>
      <dgm:spPr/>
      <dgm:t>
        <a:bodyPr/>
        <a:lstStyle/>
        <a:p>
          <a:r>
            <a:rPr lang="en-US" dirty="0"/>
            <a:t>Finalizing technology identification and literature review (stage 1)</a:t>
          </a:r>
          <a:endParaRPr lang="en-US" dirty="0">
            <a:solidFill>
              <a:srgbClr val="00B050"/>
            </a:solidFill>
          </a:endParaRPr>
        </a:p>
      </dgm:t>
    </dgm:pt>
    <dgm:pt modelId="{C0B9E32F-E13D-43D6-B49A-CE225EB7AE2C}" type="parTrans" cxnId="{2430130B-D721-4565-91AF-108B9F28DAF4}">
      <dgm:prSet/>
      <dgm:spPr/>
      <dgm:t>
        <a:bodyPr/>
        <a:lstStyle/>
        <a:p>
          <a:endParaRPr lang="en-US"/>
        </a:p>
      </dgm:t>
    </dgm:pt>
    <dgm:pt modelId="{B9B81EF9-0666-4E47-8885-28B26DA9FEF0}" type="sibTrans" cxnId="{2430130B-D721-4565-91AF-108B9F28DAF4}">
      <dgm:prSet/>
      <dgm:spPr/>
      <dgm:t>
        <a:bodyPr/>
        <a:lstStyle/>
        <a:p>
          <a:endParaRPr lang="en-US"/>
        </a:p>
      </dgm:t>
    </dgm:pt>
    <dgm:pt modelId="{4A0B0CDE-5A95-4823-BA68-189132843C03}">
      <dgm:prSet/>
      <dgm:spPr/>
      <dgm:t>
        <a:bodyPr/>
        <a:lstStyle/>
        <a:p>
          <a:r>
            <a:rPr lang="en-US"/>
            <a:t>Next Steps</a:t>
          </a:r>
        </a:p>
      </dgm:t>
    </dgm:pt>
    <dgm:pt modelId="{7C2B7483-74F2-4857-BEEF-941F7B759984}" type="parTrans" cxnId="{2103B59D-361E-46C3-898E-6625108AD302}">
      <dgm:prSet/>
      <dgm:spPr/>
      <dgm:t>
        <a:bodyPr/>
        <a:lstStyle/>
        <a:p>
          <a:endParaRPr lang="en-US"/>
        </a:p>
      </dgm:t>
    </dgm:pt>
    <dgm:pt modelId="{23F35AD1-A1F0-4980-8C76-C5751A60B1C6}" type="sibTrans" cxnId="{2103B59D-361E-46C3-898E-6625108AD302}">
      <dgm:prSet/>
      <dgm:spPr/>
      <dgm:t>
        <a:bodyPr/>
        <a:lstStyle/>
        <a:p>
          <a:endParaRPr lang="en-US"/>
        </a:p>
      </dgm:t>
    </dgm:pt>
    <dgm:pt modelId="{42500458-0AC0-4CF3-910D-C5015D134D4A}">
      <dgm:prSet/>
      <dgm:spPr/>
      <dgm:t>
        <a:bodyPr/>
        <a:lstStyle/>
        <a:p>
          <a:r>
            <a:rPr lang="en-US" dirty="0"/>
            <a:t>Next phase will be technology assessment which will include a deeper dive into manufacturer specs and direct communications with vendors to validate findings and fill gaps with respect to the technologies identified in phase 1.</a:t>
          </a:r>
          <a:endParaRPr lang="en-US" b="1" dirty="0"/>
        </a:p>
      </dgm:t>
    </dgm:pt>
    <dgm:pt modelId="{E7B54E3F-5F0D-4A9E-8DE0-2009EAEEA2D0}" type="parTrans" cxnId="{496D1799-D6B7-4117-92F0-721F20D6F11C}">
      <dgm:prSet/>
      <dgm:spPr/>
      <dgm:t>
        <a:bodyPr/>
        <a:lstStyle/>
        <a:p>
          <a:endParaRPr lang="en-US"/>
        </a:p>
      </dgm:t>
    </dgm:pt>
    <dgm:pt modelId="{501CFD38-7443-443C-8368-1BE444EE2F5E}" type="sibTrans" cxnId="{496D1799-D6B7-4117-92F0-721F20D6F11C}">
      <dgm:prSet/>
      <dgm:spPr/>
      <dgm:t>
        <a:bodyPr/>
        <a:lstStyle/>
        <a:p>
          <a:endParaRPr lang="en-US"/>
        </a:p>
      </dgm:t>
    </dgm:pt>
    <dgm:pt modelId="{444B9F8C-6239-433E-84CF-FD6F6EF17F47}">
      <dgm:prSet/>
      <dgm:spPr/>
      <dgm:t>
        <a:bodyPr/>
        <a:lstStyle/>
        <a:p>
          <a:r>
            <a:rPr lang="en-US" dirty="0"/>
            <a:t>Targeted end of September to provide a draft to the project team for review and feedback. </a:t>
          </a:r>
          <a:endParaRPr lang="en-US" dirty="0">
            <a:solidFill>
              <a:srgbClr val="00B050"/>
            </a:solidFill>
          </a:endParaRPr>
        </a:p>
      </dgm:t>
    </dgm:pt>
    <dgm:pt modelId="{C5D7B909-8A81-431C-B193-3EF497F273B9}" type="parTrans" cxnId="{82EE9468-1147-4740-8C73-F3B7325DF9C6}">
      <dgm:prSet/>
      <dgm:spPr/>
    </dgm:pt>
    <dgm:pt modelId="{5F36B66F-A979-4257-AE0A-39D3693262B0}" type="sibTrans" cxnId="{82EE9468-1147-4740-8C73-F3B7325DF9C6}">
      <dgm:prSet/>
      <dgm:spPr/>
    </dgm:pt>
    <dgm:pt modelId="{BA3AC60A-2AE1-44E5-AA39-7C1847B93139}">
      <dgm:prSet/>
      <dgm:spPr/>
      <dgm:t>
        <a:bodyPr/>
        <a:lstStyle/>
        <a:p>
          <a:r>
            <a:rPr lang="en-US" b="0" dirty="0">
              <a:latin typeface="Arial" panose="020B0604020202020204" pitchFamily="34" charset="0"/>
            </a:rPr>
            <a:t>On Budget.</a:t>
          </a:r>
          <a:endParaRPr lang="en-US" dirty="0">
            <a:solidFill>
              <a:srgbClr val="00B050"/>
            </a:solidFill>
          </a:endParaRPr>
        </a:p>
      </dgm:t>
    </dgm:pt>
    <dgm:pt modelId="{8D265F43-82B0-48A5-8372-307527C7422B}" type="parTrans" cxnId="{53972A14-2F0B-4651-8974-C94C6518EF23}">
      <dgm:prSet/>
      <dgm:spPr/>
    </dgm:pt>
    <dgm:pt modelId="{0493B3AB-E87C-4EAA-92E1-6363E0C25164}" type="sibTrans" cxnId="{53972A14-2F0B-4651-8974-C94C6518EF23}">
      <dgm:prSet/>
      <dgm:spPr/>
    </dgm:pt>
    <dgm:pt modelId="{B468D47E-DA40-4553-BE71-EC881A7414D7}" type="pres">
      <dgm:prSet presAssocID="{8199CFE8-7065-4D7F-B56B-CD7BF98D96D4}" presName="linear" presStyleCnt="0">
        <dgm:presLayoutVars>
          <dgm:dir/>
          <dgm:animLvl val="lvl"/>
          <dgm:resizeHandles val="exact"/>
        </dgm:presLayoutVars>
      </dgm:prSet>
      <dgm:spPr/>
    </dgm:pt>
    <dgm:pt modelId="{EF114553-D0DE-4E41-B652-9CC340777C55}" type="pres">
      <dgm:prSet presAssocID="{F7DECC63-1725-40AB-BE55-62798BCDE41A}" presName="parentLin" presStyleCnt="0"/>
      <dgm:spPr/>
    </dgm:pt>
    <dgm:pt modelId="{0A7FADE9-1B10-4BE6-BA57-1F8306F5392F}" type="pres">
      <dgm:prSet presAssocID="{F7DECC63-1725-40AB-BE55-62798BCDE41A}" presName="parentLeftMargin" presStyleLbl="node1" presStyleIdx="0" presStyleCnt="2"/>
      <dgm:spPr/>
    </dgm:pt>
    <dgm:pt modelId="{05ACB845-EAE5-40A7-B62F-49A993FD67FE}" type="pres">
      <dgm:prSet presAssocID="{F7DECC63-1725-40AB-BE55-62798BCDE41A}" presName="parentText" presStyleLbl="node1" presStyleIdx="0" presStyleCnt="2">
        <dgm:presLayoutVars>
          <dgm:chMax val="0"/>
          <dgm:bulletEnabled val="1"/>
        </dgm:presLayoutVars>
      </dgm:prSet>
      <dgm:spPr/>
    </dgm:pt>
    <dgm:pt modelId="{45F06EC1-E7CB-406B-9045-49E93B9B1CD3}" type="pres">
      <dgm:prSet presAssocID="{F7DECC63-1725-40AB-BE55-62798BCDE41A}" presName="negativeSpace" presStyleCnt="0"/>
      <dgm:spPr/>
    </dgm:pt>
    <dgm:pt modelId="{1BC6BBEB-ECAD-4836-8F4E-F4D145AE8D1D}" type="pres">
      <dgm:prSet presAssocID="{F7DECC63-1725-40AB-BE55-62798BCDE41A}" presName="childText" presStyleLbl="conFgAcc1" presStyleIdx="0" presStyleCnt="2">
        <dgm:presLayoutVars>
          <dgm:bulletEnabled val="1"/>
        </dgm:presLayoutVars>
      </dgm:prSet>
      <dgm:spPr/>
    </dgm:pt>
    <dgm:pt modelId="{537EF736-138E-43F6-B111-49D3F9FC1A85}" type="pres">
      <dgm:prSet presAssocID="{C0AB2025-993B-4549-A0F4-835246B38B06}" presName="spaceBetweenRectangles" presStyleCnt="0"/>
      <dgm:spPr/>
    </dgm:pt>
    <dgm:pt modelId="{9BA68875-E840-4A3C-B28A-0814811F887A}" type="pres">
      <dgm:prSet presAssocID="{4A0B0CDE-5A95-4823-BA68-189132843C03}" presName="parentLin" presStyleCnt="0"/>
      <dgm:spPr/>
    </dgm:pt>
    <dgm:pt modelId="{D3A23A64-27B8-4159-800C-486226EACD27}" type="pres">
      <dgm:prSet presAssocID="{4A0B0CDE-5A95-4823-BA68-189132843C03}" presName="parentLeftMargin" presStyleLbl="node1" presStyleIdx="0" presStyleCnt="2"/>
      <dgm:spPr/>
    </dgm:pt>
    <dgm:pt modelId="{D0BE2C6C-925E-47E9-9C2D-8CF59B5AE522}" type="pres">
      <dgm:prSet presAssocID="{4A0B0CDE-5A95-4823-BA68-189132843C03}" presName="parentText" presStyleLbl="node1" presStyleIdx="1" presStyleCnt="2">
        <dgm:presLayoutVars>
          <dgm:chMax val="0"/>
          <dgm:bulletEnabled val="1"/>
        </dgm:presLayoutVars>
      </dgm:prSet>
      <dgm:spPr/>
    </dgm:pt>
    <dgm:pt modelId="{436C7A5E-6087-45C5-ACA7-7F7F3E0D2AD5}" type="pres">
      <dgm:prSet presAssocID="{4A0B0CDE-5A95-4823-BA68-189132843C03}" presName="negativeSpace" presStyleCnt="0"/>
      <dgm:spPr/>
    </dgm:pt>
    <dgm:pt modelId="{D8135306-65DC-48A5-8FE8-4CCD26AD0D54}" type="pres">
      <dgm:prSet presAssocID="{4A0B0CDE-5A95-4823-BA68-189132843C03}" presName="childText" presStyleLbl="conFgAcc1" presStyleIdx="1" presStyleCnt="2" custLinFactNeighborX="-700">
        <dgm:presLayoutVars>
          <dgm:bulletEnabled val="1"/>
        </dgm:presLayoutVars>
      </dgm:prSet>
      <dgm:spPr/>
    </dgm:pt>
  </dgm:ptLst>
  <dgm:cxnLst>
    <dgm:cxn modelId="{2430130B-D721-4565-91AF-108B9F28DAF4}" srcId="{F7DECC63-1725-40AB-BE55-62798BCDE41A}" destId="{A202EECC-0743-44F8-999C-5F04D2009CE4}" srcOrd="0" destOrd="0" parTransId="{C0B9E32F-E13D-43D6-B49A-CE225EB7AE2C}" sibTransId="{B9B81EF9-0666-4E47-8885-28B26DA9FEF0}"/>
    <dgm:cxn modelId="{4C20FB12-6981-4EFE-8A05-F4C8075203BB}" type="presOf" srcId="{42500458-0AC0-4CF3-910D-C5015D134D4A}" destId="{D8135306-65DC-48A5-8FE8-4CCD26AD0D54}" srcOrd="0" destOrd="0" presId="urn:microsoft.com/office/officeart/2005/8/layout/list1"/>
    <dgm:cxn modelId="{53972A14-2F0B-4651-8974-C94C6518EF23}" srcId="{F7DECC63-1725-40AB-BE55-62798BCDE41A}" destId="{BA3AC60A-2AE1-44E5-AA39-7C1847B93139}" srcOrd="2" destOrd="0" parTransId="{8D265F43-82B0-48A5-8372-307527C7422B}" sibTransId="{0493B3AB-E87C-4EAA-92E1-6363E0C25164}"/>
    <dgm:cxn modelId="{1095D41A-C5F0-4D5F-B545-D50B6BBBAECF}" srcId="{8199CFE8-7065-4D7F-B56B-CD7BF98D96D4}" destId="{F7DECC63-1725-40AB-BE55-62798BCDE41A}" srcOrd="0" destOrd="0" parTransId="{90467129-A5CE-4BA7-87DC-EBCD7C9BEDF0}" sibTransId="{C0AB2025-993B-4549-A0F4-835246B38B06}"/>
    <dgm:cxn modelId="{142E171E-E192-4A19-BEA0-D974238EB829}" type="presOf" srcId="{BA3AC60A-2AE1-44E5-AA39-7C1847B93139}" destId="{1BC6BBEB-ECAD-4836-8F4E-F4D145AE8D1D}" srcOrd="0" destOrd="2" presId="urn:microsoft.com/office/officeart/2005/8/layout/list1"/>
    <dgm:cxn modelId="{1B142931-9D98-44B8-A357-D1CDB0C5AFA3}" type="presOf" srcId="{4A0B0CDE-5A95-4823-BA68-189132843C03}" destId="{D0BE2C6C-925E-47E9-9C2D-8CF59B5AE522}" srcOrd="1" destOrd="0" presId="urn:microsoft.com/office/officeart/2005/8/layout/list1"/>
    <dgm:cxn modelId="{092BB25C-FFCA-4F55-B55B-F1C22A97DF81}" type="presOf" srcId="{F7DECC63-1725-40AB-BE55-62798BCDE41A}" destId="{05ACB845-EAE5-40A7-B62F-49A993FD67FE}" srcOrd="1" destOrd="0" presId="urn:microsoft.com/office/officeart/2005/8/layout/list1"/>
    <dgm:cxn modelId="{18BE6B61-8749-4F15-BEFB-2EA037ED17FD}" type="presOf" srcId="{8199CFE8-7065-4D7F-B56B-CD7BF98D96D4}" destId="{B468D47E-DA40-4553-BE71-EC881A7414D7}" srcOrd="0" destOrd="0" presId="urn:microsoft.com/office/officeart/2005/8/layout/list1"/>
    <dgm:cxn modelId="{C9876B63-33F4-44CE-A42A-A653C02CB597}" type="presOf" srcId="{A202EECC-0743-44F8-999C-5F04D2009CE4}" destId="{1BC6BBEB-ECAD-4836-8F4E-F4D145AE8D1D}" srcOrd="0" destOrd="0" presId="urn:microsoft.com/office/officeart/2005/8/layout/list1"/>
    <dgm:cxn modelId="{82EE9468-1147-4740-8C73-F3B7325DF9C6}" srcId="{F7DECC63-1725-40AB-BE55-62798BCDE41A}" destId="{444B9F8C-6239-433E-84CF-FD6F6EF17F47}" srcOrd="1" destOrd="0" parTransId="{C5D7B909-8A81-431C-B193-3EF497F273B9}" sibTransId="{5F36B66F-A979-4257-AE0A-39D3693262B0}"/>
    <dgm:cxn modelId="{496D1799-D6B7-4117-92F0-721F20D6F11C}" srcId="{4A0B0CDE-5A95-4823-BA68-189132843C03}" destId="{42500458-0AC0-4CF3-910D-C5015D134D4A}" srcOrd="0" destOrd="0" parTransId="{E7B54E3F-5F0D-4A9E-8DE0-2009EAEEA2D0}" sibTransId="{501CFD38-7443-443C-8368-1BE444EE2F5E}"/>
    <dgm:cxn modelId="{2103B59D-361E-46C3-898E-6625108AD302}" srcId="{8199CFE8-7065-4D7F-B56B-CD7BF98D96D4}" destId="{4A0B0CDE-5A95-4823-BA68-189132843C03}" srcOrd="1" destOrd="0" parTransId="{7C2B7483-74F2-4857-BEEF-941F7B759984}" sibTransId="{23F35AD1-A1F0-4980-8C76-C5751A60B1C6}"/>
    <dgm:cxn modelId="{37D9B7A2-A78C-4B99-8EFC-3312B8351C54}" type="presOf" srcId="{F7DECC63-1725-40AB-BE55-62798BCDE41A}" destId="{0A7FADE9-1B10-4BE6-BA57-1F8306F5392F}" srcOrd="0" destOrd="0" presId="urn:microsoft.com/office/officeart/2005/8/layout/list1"/>
    <dgm:cxn modelId="{D831B8CA-1F78-466D-927C-04EAD62B240E}" type="presOf" srcId="{4A0B0CDE-5A95-4823-BA68-189132843C03}" destId="{D3A23A64-27B8-4159-800C-486226EACD27}" srcOrd="0" destOrd="0" presId="urn:microsoft.com/office/officeart/2005/8/layout/list1"/>
    <dgm:cxn modelId="{76EDBCFF-DF30-4324-9BA6-FAE81492D1E5}" type="presOf" srcId="{444B9F8C-6239-433E-84CF-FD6F6EF17F47}" destId="{1BC6BBEB-ECAD-4836-8F4E-F4D145AE8D1D}" srcOrd="0" destOrd="1" presId="urn:microsoft.com/office/officeart/2005/8/layout/list1"/>
    <dgm:cxn modelId="{CE135626-1D16-40E2-B286-FD9B400D4473}" type="presParOf" srcId="{B468D47E-DA40-4553-BE71-EC881A7414D7}" destId="{EF114553-D0DE-4E41-B652-9CC340777C55}" srcOrd="0" destOrd="0" presId="urn:microsoft.com/office/officeart/2005/8/layout/list1"/>
    <dgm:cxn modelId="{AAE4B972-8548-4492-A90F-5CA147E76542}" type="presParOf" srcId="{EF114553-D0DE-4E41-B652-9CC340777C55}" destId="{0A7FADE9-1B10-4BE6-BA57-1F8306F5392F}" srcOrd="0" destOrd="0" presId="urn:microsoft.com/office/officeart/2005/8/layout/list1"/>
    <dgm:cxn modelId="{DF4A3E79-79E6-44CB-BB9F-B2944E65898A}" type="presParOf" srcId="{EF114553-D0DE-4E41-B652-9CC340777C55}" destId="{05ACB845-EAE5-40A7-B62F-49A993FD67FE}" srcOrd="1" destOrd="0" presId="urn:microsoft.com/office/officeart/2005/8/layout/list1"/>
    <dgm:cxn modelId="{A158A21C-9454-49E0-A61E-82BB14A617CC}" type="presParOf" srcId="{B468D47E-DA40-4553-BE71-EC881A7414D7}" destId="{45F06EC1-E7CB-406B-9045-49E93B9B1CD3}" srcOrd="1" destOrd="0" presId="urn:microsoft.com/office/officeart/2005/8/layout/list1"/>
    <dgm:cxn modelId="{26F95426-8C38-4729-8740-D6A3D308138C}" type="presParOf" srcId="{B468D47E-DA40-4553-BE71-EC881A7414D7}" destId="{1BC6BBEB-ECAD-4836-8F4E-F4D145AE8D1D}" srcOrd="2" destOrd="0" presId="urn:microsoft.com/office/officeart/2005/8/layout/list1"/>
    <dgm:cxn modelId="{21AD22C5-4CB5-4EB4-87B2-DE80DF12C8BE}" type="presParOf" srcId="{B468D47E-DA40-4553-BE71-EC881A7414D7}" destId="{537EF736-138E-43F6-B111-49D3F9FC1A85}" srcOrd="3" destOrd="0" presId="urn:microsoft.com/office/officeart/2005/8/layout/list1"/>
    <dgm:cxn modelId="{EB6BC6AB-D2B7-47AB-85DE-D007DC04DCC1}" type="presParOf" srcId="{B468D47E-DA40-4553-BE71-EC881A7414D7}" destId="{9BA68875-E840-4A3C-B28A-0814811F887A}" srcOrd="4" destOrd="0" presId="urn:microsoft.com/office/officeart/2005/8/layout/list1"/>
    <dgm:cxn modelId="{2E3824DA-FFB6-4C0C-89EE-1EA96684216C}" type="presParOf" srcId="{9BA68875-E840-4A3C-B28A-0814811F887A}" destId="{D3A23A64-27B8-4159-800C-486226EACD27}" srcOrd="0" destOrd="0" presId="urn:microsoft.com/office/officeart/2005/8/layout/list1"/>
    <dgm:cxn modelId="{EC802F6A-4C60-4E22-8B0F-E6D2658D8FE9}" type="presParOf" srcId="{9BA68875-E840-4A3C-B28A-0814811F887A}" destId="{D0BE2C6C-925E-47E9-9C2D-8CF59B5AE522}" srcOrd="1" destOrd="0" presId="urn:microsoft.com/office/officeart/2005/8/layout/list1"/>
    <dgm:cxn modelId="{6DB5AC80-E82A-4474-BD7A-DF34E3CEE7EA}" type="presParOf" srcId="{B468D47E-DA40-4553-BE71-EC881A7414D7}" destId="{436C7A5E-6087-45C5-ACA7-7F7F3E0D2AD5}" srcOrd="5" destOrd="0" presId="urn:microsoft.com/office/officeart/2005/8/layout/list1"/>
    <dgm:cxn modelId="{51E72CC7-C19D-43D2-9563-C8E5B2A02AFA}" type="presParOf" srcId="{B468D47E-DA40-4553-BE71-EC881A7414D7}" destId="{D8135306-65DC-48A5-8FE8-4CCD26AD0D5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199CFE8-7065-4D7F-B56B-CD7BF98D96D4}" type="doc">
      <dgm:prSet loTypeId="urn:microsoft.com/office/officeart/2005/8/layout/list1" loCatId="list" qsTypeId="urn:microsoft.com/office/officeart/2005/8/quickstyle/simple4" qsCatId="simple" csTypeId="urn:microsoft.com/office/officeart/2005/8/colors/accent1_2" csCatId="accent1" phldr="1"/>
      <dgm:spPr/>
      <dgm:t>
        <a:bodyPr/>
        <a:lstStyle/>
        <a:p>
          <a:endParaRPr lang="en-US"/>
        </a:p>
      </dgm:t>
    </dgm:pt>
    <dgm:pt modelId="{F7DECC63-1725-40AB-BE55-62798BCDE41A}">
      <dgm:prSet/>
      <dgm:spPr/>
      <dgm:t>
        <a:bodyPr/>
        <a:lstStyle/>
        <a:p>
          <a:r>
            <a:rPr lang="en-US"/>
            <a:t>Project Status/Outcomes to Date</a:t>
          </a:r>
        </a:p>
      </dgm:t>
    </dgm:pt>
    <dgm:pt modelId="{90467129-A5CE-4BA7-87DC-EBCD7C9BEDF0}" type="parTrans" cxnId="{1095D41A-C5F0-4D5F-B545-D50B6BBBAECF}">
      <dgm:prSet/>
      <dgm:spPr/>
      <dgm:t>
        <a:bodyPr/>
        <a:lstStyle/>
        <a:p>
          <a:endParaRPr lang="en-US"/>
        </a:p>
      </dgm:t>
    </dgm:pt>
    <dgm:pt modelId="{C0AB2025-993B-4549-A0F4-835246B38B06}" type="sibTrans" cxnId="{1095D41A-C5F0-4D5F-B545-D50B6BBBAECF}">
      <dgm:prSet/>
      <dgm:spPr/>
      <dgm:t>
        <a:bodyPr/>
        <a:lstStyle/>
        <a:p>
          <a:endParaRPr lang="en-US"/>
        </a:p>
      </dgm:t>
    </dgm:pt>
    <dgm:pt modelId="{A202EECC-0743-44F8-999C-5F04D2009CE4}">
      <dgm:prSet custT="1"/>
      <dgm:spPr/>
      <dgm:t>
        <a:bodyPr/>
        <a:lstStyle/>
        <a:p>
          <a:pPr marL="228600" lvl="1" indent="-228600" algn="l" defTabSz="88900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Final draft RFP has been approved following updates to include clarification and a more detailed scope of expectations in support of project success. </a:t>
          </a:r>
        </a:p>
      </dgm:t>
    </dgm:pt>
    <dgm:pt modelId="{C0B9E32F-E13D-43D6-B49A-CE225EB7AE2C}" type="parTrans" cxnId="{2430130B-D721-4565-91AF-108B9F28DAF4}">
      <dgm:prSet/>
      <dgm:spPr/>
      <dgm:t>
        <a:bodyPr/>
        <a:lstStyle/>
        <a:p>
          <a:endParaRPr lang="en-US"/>
        </a:p>
      </dgm:t>
    </dgm:pt>
    <dgm:pt modelId="{B9B81EF9-0666-4E47-8885-28B26DA9FEF0}" type="sibTrans" cxnId="{2430130B-D721-4565-91AF-108B9F28DAF4}">
      <dgm:prSet/>
      <dgm:spPr/>
      <dgm:t>
        <a:bodyPr/>
        <a:lstStyle/>
        <a:p>
          <a:endParaRPr lang="en-US"/>
        </a:p>
      </dgm:t>
    </dgm:pt>
    <dgm:pt modelId="{4A0B0CDE-5A95-4823-BA68-189132843C03}">
      <dgm:prSet/>
      <dgm:spPr/>
      <dgm:t>
        <a:bodyPr/>
        <a:lstStyle/>
        <a:p>
          <a:r>
            <a:rPr lang="en-US"/>
            <a:t>Next Steps</a:t>
          </a:r>
        </a:p>
      </dgm:t>
    </dgm:pt>
    <dgm:pt modelId="{7C2B7483-74F2-4857-BEEF-941F7B759984}" type="parTrans" cxnId="{2103B59D-361E-46C3-898E-6625108AD302}">
      <dgm:prSet/>
      <dgm:spPr/>
      <dgm:t>
        <a:bodyPr/>
        <a:lstStyle/>
        <a:p>
          <a:endParaRPr lang="en-US"/>
        </a:p>
      </dgm:t>
    </dgm:pt>
    <dgm:pt modelId="{23F35AD1-A1F0-4980-8C76-C5751A60B1C6}" type="sibTrans" cxnId="{2103B59D-361E-46C3-898E-6625108AD302}">
      <dgm:prSet/>
      <dgm:spPr/>
      <dgm:t>
        <a:bodyPr/>
        <a:lstStyle/>
        <a:p>
          <a:endParaRPr lang="en-US"/>
        </a:p>
      </dgm:t>
    </dgm:pt>
    <dgm:pt modelId="{42500458-0AC0-4CF3-910D-C5015D134D4A}">
      <dgm:prSet/>
      <dgm:spPr/>
      <dgm:t>
        <a:bodyPr/>
        <a:lstStyle/>
        <a:p>
          <a:r>
            <a:rPr lang="en-US" dirty="0"/>
            <a:t>Targeting bids back by October 31, 2025.</a:t>
          </a:r>
          <a:endParaRPr lang="en-US" b="1" dirty="0"/>
        </a:p>
      </dgm:t>
    </dgm:pt>
    <dgm:pt modelId="{E7B54E3F-5F0D-4A9E-8DE0-2009EAEEA2D0}" type="parTrans" cxnId="{496D1799-D6B7-4117-92F0-721F20D6F11C}">
      <dgm:prSet/>
      <dgm:spPr/>
      <dgm:t>
        <a:bodyPr/>
        <a:lstStyle/>
        <a:p>
          <a:endParaRPr lang="en-US"/>
        </a:p>
      </dgm:t>
    </dgm:pt>
    <dgm:pt modelId="{501CFD38-7443-443C-8368-1BE444EE2F5E}" type="sibTrans" cxnId="{496D1799-D6B7-4117-92F0-721F20D6F11C}">
      <dgm:prSet/>
      <dgm:spPr/>
      <dgm:t>
        <a:bodyPr/>
        <a:lstStyle/>
        <a:p>
          <a:endParaRPr lang="en-US"/>
        </a:p>
      </dgm:t>
    </dgm:pt>
    <dgm:pt modelId="{0447D0CE-FE12-4FBE-8873-33CEF1BBD096}">
      <dgm:prSet custT="1"/>
      <dgm:spPr/>
      <dgm:t>
        <a:bodyPr/>
        <a:lstStyle/>
        <a:p>
          <a:pPr marL="228600" lvl="1" indent="-228600" algn="l" defTabSz="88900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Following a grace period to allow team leads time for input, an email was sent to the entire project team for review and feedback on the RFP including a request for contractors for bidding. </a:t>
          </a:r>
        </a:p>
      </dgm:t>
    </dgm:pt>
    <dgm:pt modelId="{5B4AD5FE-3AD5-4933-8EAD-F82B7F421470}" type="parTrans" cxnId="{C12BA675-4ED9-4289-AB24-62E55221E84C}">
      <dgm:prSet/>
      <dgm:spPr/>
      <dgm:t>
        <a:bodyPr/>
        <a:lstStyle/>
        <a:p>
          <a:endParaRPr lang="en-US"/>
        </a:p>
      </dgm:t>
    </dgm:pt>
    <dgm:pt modelId="{5BCE4414-B037-4544-B759-C03B65BEA0ED}" type="sibTrans" cxnId="{C12BA675-4ED9-4289-AB24-62E55221E84C}">
      <dgm:prSet/>
      <dgm:spPr/>
      <dgm:t>
        <a:bodyPr/>
        <a:lstStyle/>
        <a:p>
          <a:endParaRPr lang="en-US"/>
        </a:p>
      </dgm:t>
    </dgm:pt>
    <dgm:pt modelId="{D9D5B4B2-77C8-4487-8F74-86E6420F6F9B}">
      <dgm:prSet custT="1"/>
      <dgm:spPr/>
      <dgm:t>
        <a:bodyPr/>
        <a:lstStyle/>
        <a:p>
          <a:pPr marL="228600" lvl="1" indent="-228600" algn="l" defTabSz="88900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Pending responses from the project team the RFP will be sent to contractors for bid solicitation.</a:t>
          </a:r>
        </a:p>
      </dgm:t>
    </dgm:pt>
    <dgm:pt modelId="{3D1749E9-BD73-4212-BEB5-303C513F2A01}" type="parTrans" cxnId="{3AE9360C-A4DE-4EF0-AD45-580574ECFF4A}">
      <dgm:prSet/>
      <dgm:spPr/>
      <dgm:t>
        <a:bodyPr/>
        <a:lstStyle/>
        <a:p>
          <a:endParaRPr lang="en-US"/>
        </a:p>
      </dgm:t>
    </dgm:pt>
    <dgm:pt modelId="{0AC534EC-11E8-452F-89D6-07BFA53A3E2E}" type="sibTrans" cxnId="{3AE9360C-A4DE-4EF0-AD45-580574ECFF4A}">
      <dgm:prSet/>
      <dgm:spPr/>
      <dgm:t>
        <a:bodyPr/>
        <a:lstStyle/>
        <a:p>
          <a:endParaRPr lang="en-US"/>
        </a:p>
      </dgm:t>
    </dgm:pt>
    <dgm:pt modelId="{D8C51FDE-E71E-45C7-8E4D-BEFEDB0BD3B2}">
      <dgm:prSet/>
      <dgm:spPr/>
      <dgm:t>
        <a:bodyPr/>
        <a:lstStyle/>
        <a:p>
          <a:r>
            <a:rPr lang="en-US" dirty="0"/>
            <a:t>Since this is a LD SRP that is being funded with money from the CPS TC they have requested an update on this project at the fall TC.</a:t>
          </a:r>
          <a:endParaRPr lang="en-US" b="1" dirty="0"/>
        </a:p>
      </dgm:t>
    </dgm:pt>
    <dgm:pt modelId="{45EA629C-B653-41C6-BE28-DEC42B8A2923}" type="parTrans" cxnId="{778EE506-06F3-440A-89AC-B37B1446751F}">
      <dgm:prSet/>
      <dgm:spPr/>
    </dgm:pt>
    <dgm:pt modelId="{BDDAE623-ECC5-4B2E-94BD-5BE596FF341F}" type="sibTrans" cxnId="{778EE506-06F3-440A-89AC-B37B1446751F}">
      <dgm:prSet/>
      <dgm:spPr/>
    </dgm:pt>
    <dgm:pt modelId="{B468D47E-DA40-4553-BE71-EC881A7414D7}" type="pres">
      <dgm:prSet presAssocID="{8199CFE8-7065-4D7F-B56B-CD7BF98D96D4}" presName="linear" presStyleCnt="0">
        <dgm:presLayoutVars>
          <dgm:dir/>
          <dgm:animLvl val="lvl"/>
          <dgm:resizeHandles val="exact"/>
        </dgm:presLayoutVars>
      </dgm:prSet>
      <dgm:spPr/>
    </dgm:pt>
    <dgm:pt modelId="{EF114553-D0DE-4E41-B652-9CC340777C55}" type="pres">
      <dgm:prSet presAssocID="{F7DECC63-1725-40AB-BE55-62798BCDE41A}" presName="parentLin" presStyleCnt="0"/>
      <dgm:spPr/>
    </dgm:pt>
    <dgm:pt modelId="{0A7FADE9-1B10-4BE6-BA57-1F8306F5392F}" type="pres">
      <dgm:prSet presAssocID="{F7DECC63-1725-40AB-BE55-62798BCDE41A}" presName="parentLeftMargin" presStyleLbl="node1" presStyleIdx="0" presStyleCnt="2"/>
      <dgm:spPr/>
    </dgm:pt>
    <dgm:pt modelId="{05ACB845-EAE5-40A7-B62F-49A993FD67FE}" type="pres">
      <dgm:prSet presAssocID="{F7DECC63-1725-40AB-BE55-62798BCDE41A}" presName="parentText" presStyleLbl="node1" presStyleIdx="0" presStyleCnt="2">
        <dgm:presLayoutVars>
          <dgm:chMax val="0"/>
          <dgm:bulletEnabled val="1"/>
        </dgm:presLayoutVars>
      </dgm:prSet>
      <dgm:spPr/>
    </dgm:pt>
    <dgm:pt modelId="{45F06EC1-E7CB-406B-9045-49E93B9B1CD3}" type="pres">
      <dgm:prSet presAssocID="{F7DECC63-1725-40AB-BE55-62798BCDE41A}" presName="negativeSpace" presStyleCnt="0"/>
      <dgm:spPr/>
    </dgm:pt>
    <dgm:pt modelId="{1BC6BBEB-ECAD-4836-8F4E-F4D145AE8D1D}" type="pres">
      <dgm:prSet presAssocID="{F7DECC63-1725-40AB-BE55-62798BCDE41A}" presName="childText" presStyleLbl="conFgAcc1" presStyleIdx="0" presStyleCnt="2">
        <dgm:presLayoutVars>
          <dgm:bulletEnabled val="1"/>
        </dgm:presLayoutVars>
      </dgm:prSet>
      <dgm:spPr/>
    </dgm:pt>
    <dgm:pt modelId="{537EF736-138E-43F6-B111-49D3F9FC1A85}" type="pres">
      <dgm:prSet presAssocID="{C0AB2025-993B-4549-A0F4-835246B38B06}" presName="spaceBetweenRectangles" presStyleCnt="0"/>
      <dgm:spPr/>
    </dgm:pt>
    <dgm:pt modelId="{9BA68875-E840-4A3C-B28A-0814811F887A}" type="pres">
      <dgm:prSet presAssocID="{4A0B0CDE-5A95-4823-BA68-189132843C03}" presName="parentLin" presStyleCnt="0"/>
      <dgm:spPr/>
    </dgm:pt>
    <dgm:pt modelId="{D3A23A64-27B8-4159-800C-486226EACD27}" type="pres">
      <dgm:prSet presAssocID="{4A0B0CDE-5A95-4823-BA68-189132843C03}" presName="parentLeftMargin" presStyleLbl="node1" presStyleIdx="0" presStyleCnt="2"/>
      <dgm:spPr/>
    </dgm:pt>
    <dgm:pt modelId="{D0BE2C6C-925E-47E9-9C2D-8CF59B5AE522}" type="pres">
      <dgm:prSet presAssocID="{4A0B0CDE-5A95-4823-BA68-189132843C03}" presName="parentText" presStyleLbl="node1" presStyleIdx="1" presStyleCnt="2">
        <dgm:presLayoutVars>
          <dgm:chMax val="0"/>
          <dgm:bulletEnabled val="1"/>
        </dgm:presLayoutVars>
      </dgm:prSet>
      <dgm:spPr/>
    </dgm:pt>
    <dgm:pt modelId="{436C7A5E-6087-45C5-ACA7-7F7F3E0D2AD5}" type="pres">
      <dgm:prSet presAssocID="{4A0B0CDE-5A95-4823-BA68-189132843C03}" presName="negativeSpace" presStyleCnt="0"/>
      <dgm:spPr/>
    </dgm:pt>
    <dgm:pt modelId="{D8135306-65DC-48A5-8FE8-4CCD26AD0D54}" type="pres">
      <dgm:prSet presAssocID="{4A0B0CDE-5A95-4823-BA68-189132843C03}" presName="childText" presStyleLbl="conFgAcc1" presStyleIdx="1" presStyleCnt="2" custLinFactNeighborX="-700">
        <dgm:presLayoutVars>
          <dgm:bulletEnabled val="1"/>
        </dgm:presLayoutVars>
      </dgm:prSet>
      <dgm:spPr/>
    </dgm:pt>
  </dgm:ptLst>
  <dgm:cxnLst>
    <dgm:cxn modelId="{778EE506-06F3-440A-89AC-B37B1446751F}" srcId="{4A0B0CDE-5A95-4823-BA68-189132843C03}" destId="{D8C51FDE-E71E-45C7-8E4D-BEFEDB0BD3B2}" srcOrd="0" destOrd="0" parTransId="{45EA629C-B653-41C6-BE28-DEC42B8A2923}" sibTransId="{BDDAE623-ECC5-4B2E-94BD-5BE596FF341F}"/>
    <dgm:cxn modelId="{2430130B-D721-4565-91AF-108B9F28DAF4}" srcId="{F7DECC63-1725-40AB-BE55-62798BCDE41A}" destId="{A202EECC-0743-44F8-999C-5F04D2009CE4}" srcOrd="0" destOrd="0" parTransId="{C0B9E32F-E13D-43D6-B49A-CE225EB7AE2C}" sibTransId="{B9B81EF9-0666-4E47-8885-28B26DA9FEF0}"/>
    <dgm:cxn modelId="{3AE9360C-A4DE-4EF0-AD45-580574ECFF4A}" srcId="{F7DECC63-1725-40AB-BE55-62798BCDE41A}" destId="{D9D5B4B2-77C8-4487-8F74-86E6420F6F9B}" srcOrd="2" destOrd="0" parTransId="{3D1749E9-BD73-4212-BEB5-303C513F2A01}" sibTransId="{0AC534EC-11E8-452F-89D6-07BFA53A3E2E}"/>
    <dgm:cxn modelId="{4C20FB12-6981-4EFE-8A05-F4C8075203BB}" type="presOf" srcId="{42500458-0AC0-4CF3-910D-C5015D134D4A}" destId="{D8135306-65DC-48A5-8FE8-4CCD26AD0D54}" srcOrd="0" destOrd="1" presId="urn:microsoft.com/office/officeart/2005/8/layout/list1"/>
    <dgm:cxn modelId="{1095D41A-C5F0-4D5F-B545-D50B6BBBAECF}" srcId="{8199CFE8-7065-4D7F-B56B-CD7BF98D96D4}" destId="{F7DECC63-1725-40AB-BE55-62798BCDE41A}" srcOrd="0" destOrd="0" parTransId="{90467129-A5CE-4BA7-87DC-EBCD7C9BEDF0}" sibTransId="{C0AB2025-993B-4549-A0F4-835246B38B06}"/>
    <dgm:cxn modelId="{29C8021E-3A3F-48AF-BDD8-23CBA1027A49}" type="presOf" srcId="{D9D5B4B2-77C8-4487-8F74-86E6420F6F9B}" destId="{1BC6BBEB-ECAD-4836-8F4E-F4D145AE8D1D}" srcOrd="0" destOrd="2" presId="urn:microsoft.com/office/officeart/2005/8/layout/list1"/>
    <dgm:cxn modelId="{1B142931-9D98-44B8-A357-D1CDB0C5AFA3}" type="presOf" srcId="{4A0B0CDE-5A95-4823-BA68-189132843C03}" destId="{D0BE2C6C-925E-47E9-9C2D-8CF59B5AE522}" srcOrd="1" destOrd="0" presId="urn:microsoft.com/office/officeart/2005/8/layout/list1"/>
    <dgm:cxn modelId="{092BB25C-FFCA-4F55-B55B-F1C22A97DF81}" type="presOf" srcId="{F7DECC63-1725-40AB-BE55-62798BCDE41A}" destId="{05ACB845-EAE5-40A7-B62F-49A993FD67FE}" srcOrd="1" destOrd="0" presId="urn:microsoft.com/office/officeart/2005/8/layout/list1"/>
    <dgm:cxn modelId="{18BE6B61-8749-4F15-BEFB-2EA037ED17FD}" type="presOf" srcId="{8199CFE8-7065-4D7F-B56B-CD7BF98D96D4}" destId="{B468D47E-DA40-4553-BE71-EC881A7414D7}" srcOrd="0" destOrd="0" presId="urn:microsoft.com/office/officeart/2005/8/layout/list1"/>
    <dgm:cxn modelId="{C9876B63-33F4-44CE-A42A-A653C02CB597}" type="presOf" srcId="{A202EECC-0743-44F8-999C-5F04D2009CE4}" destId="{1BC6BBEB-ECAD-4836-8F4E-F4D145AE8D1D}" srcOrd="0" destOrd="0" presId="urn:microsoft.com/office/officeart/2005/8/layout/list1"/>
    <dgm:cxn modelId="{C12BA675-4ED9-4289-AB24-62E55221E84C}" srcId="{F7DECC63-1725-40AB-BE55-62798BCDE41A}" destId="{0447D0CE-FE12-4FBE-8873-33CEF1BBD096}" srcOrd="1" destOrd="0" parTransId="{5B4AD5FE-3AD5-4933-8EAD-F82B7F421470}" sibTransId="{5BCE4414-B037-4544-B759-C03B65BEA0ED}"/>
    <dgm:cxn modelId="{496D1799-D6B7-4117-92F0-721F20D6F11C}" srcId="{4A0B0CDE-5A95-4823-BA68-189132843C03}" destId="{42500458-0AC0-4CF3-910D-C5015D134D4A}" srcOrd="1" destOrd="0" parTransId="{E7B54E3F-5F0D-4A9E-8DE0-2009EAEEA2D0}" sibTransId="{501CFD38-7443-443C-8368-1BE444EE2F5E}"/>
    <dgm:cxn modelId="{E5B1A39A-E862-433C-963F-BA003FD4C009}" type="presOf" srcId="{D8C51FDE-E71E-45C7-8E4D-BEFEDB0BD3B2}" destId="{D8135306-65DC-48A5-8FE8-4CCD26AD0D54}" srcOrd="0" destOrd="0" presId="urn:microsoft.com/office/officeart/2005/8/layout/list1"/>
    <dgm:cxn modelId="{2103B59D-361E-46C3-898E-6625108AD302}" srcId="{8199CFE8-7065-4D7F-B56B-CD7BF98D96D4}" destId="{4A0B0CDE-5A95-4823-BA68-189132843C03}" srcOrd="1" destOrd="0" parTransId="{7C2B7483-74F2-4857-BEEF-941F7B759984}" sibTransId="{23F35AD1-A1F0-4980-8C76-C5751A60B1C6}"/>
    <dgm:cxn modelId="{37D9B7A2-A78C-4B99-8EFC-3312B8351C54}" type="presOf" srcId="{F7DECC63-1725-40AB-BE55-62798BCDE41A}" destId="{0A7FADE9-1B10-4BE6-BA57-1F8306F5392F}" srcOrd="0" destOrd="0" presId="urn:microsoft.com/office/officeart/2005/8/layout/list1"/>
    <dgm:cxn modelId="{D831B8CA-1F78-466D-927C-04EAD62B240E}" type="presOf" srcId="{4A0B0CDE-5A95-4823-BA68-189132843C03}" destId="{D3A23A64-27B8-4159-800C-486226EACD27}" srcOrd="0" destOrd="0" presId="urn:microsoft.com/office/officeart/2005/8/layout/list1"/>
    <dgm:cxn modelId="{4CCC4CE1-19ED-4FBD-94C4-8871E5A1E3BF}" type="presOf" srcId="{0447D0CE-FE12-4FBE-8873-33CEF1BBD096}" destId="{1BC6BBEB-ECAD-4836-8F4E-F4D145AE8D1D}" srcOrd="0" destOrd="1" presId="urn:microsoft.com/office/officeart/2005/8/layout/list1"/>
    <dgm:cxn modelId="{CE135626-1D16-40E2-B286-FD9B400D4473}" type="presParOf" srcId="{B468D47E-DA40-4553-BE71-EC881A7414D7}" destId="{EF114553-D0DE-4E41-B652-9CC340777C55}" srcOrd="0" destOrd="0" presId="urn:microsoft.com/office/officeart/2005/8/layout/list1"/>
    <dgm:cxn modelId="{AAE4B972-8548-4492-A90F-5CA147E76542}" type="presParOf" srcId="{EF114553-D0DE-4E41-B652-9CC340777C55}" destId="{0A7FADE9-1B10-4BE6-BA57-1F8306F5392F}" srcOrd="0" destOrd="0" presId="urn:microsoft.com/office/officeart/2005/8/layout/list1"/>
    <dgm:cxn modelId="{DF4A3E79-79E6-44CB-BB9F-B2944E65898A}" type="presParOf" srcId="{EF114553-D0DE-4E41-B652-9CC340777C55}" destId="{05ACB845-EAE5-40A7-B62F-49A993FD67FE}" srcOrd="1" destOrd="0" presId="urn:microsoft.com/office/officeart/2005/8/layout/list1"/>
    <dgm:cxn modelId="{A158A21C-9454-49E0-A61E-82BB14A617CC}" type="presParOf" srcId="{B468D47E-DA40-4553-BE71-EC881A7414D7}" destId="{45F06EC1-E7CB-406B-9045-49E93B9B1CD3}" srcOrd="1" destOrd="0" presId="urn:microsoft.com/office/officeart/2005/8/layout/list1"/>
    <dgm:cxn modelId="{26F95426-8C38-4729-8740-D6A3D308138C}" type="presParOf" srcId="{B468D47E-DA40-4553-BE71-EC881A7414D7}" destId="{1BC6BBEB-ECAD-4836-8F4E-F4D145AE8D1D}" srcOrd="2" destOrd="0" presId="urn:microsoft.com/office/officeart/2005/8/layout/list1"/>
    <dgm:cxn modelId="{21AD22C5-4CB5-4EB4-87B2-DE80DF12C8BE}" type="presParOf" srcId="{B468D47E-DA40-4553-BE71-EC881A7414D7}" destId="{537EF736-138E-43F6-B111-49D3F9FC1A85}" srcOrd="3" destOrd="0" presId="urn:microsoft.com/office/officeart/2005/8/layout/list1"/>
    <dgm:cxn modelId="{EB6BC6AB-D2B7-47AB-85DE-D007DC04DCC1}" type="presParOf" srcId="{B468D47E-DA40-4553-BE71-EC881A7414D7}" destId="{9BA68875-E840-4A3C-B28A-0814811F887A}" srcOrd="4" destOrd="0" presId="urn:microsoft.com/office/officeart/2005/8/layout/list1"/>
    <dgm:cxn modelId="{2E3824DA-FFB6-4C0C-89EE-1EA96684216C}" type="presParOf" srcId="{9BA68875-E840-4A3C-B28A-0814811F887A}" destId="{D3A23A64-27B8-4159-800C-486226EACD27}" srcOrd="0" destOrd="0" presId="urn:microsoft.com/office/officeart/2005/8/layout/list1"/>
    <dgm:cxn modelId="{EC802F6A-4C60-4E22-8B0F-E6D2658D8FE9}" type="presParOf" srcId="{9BA68875-E840-4A3C-B28A-0814811F887A}" destId="{D0BE2C6C-925E-47E9-9C2D-8CF59B5AE522}" srcOrd="1" destOrd="0" presId="urn:microsoft.com/office/officeart/2005/8/layout/list1"/>
    <dgm:cxn modelId="{6DB5AC80-E82A-4474-BD7A-DF34E3CEE7EA}" type="presParOf" srcId="{B468D47E-DA40-4553-BE71-EC881A7414D7}" destId="{436C7A5E-6087-45C5-ACA7-7F7F3E0D2AD5}" srcOrd="5" destOrd="0" presId="urn:microsoft.com/office/officeart/2005/8/layout/list1"/>
    <dgm:cxn modelId="{51E72CC7-C19D-43D2-9563-C8E5B2A02AFA}" type="presParOf" srcId="{B468D47E-DA40-4553-BE71-EC881A7414D7}" destId="{D8135306-65DC-48A5-8FE8-4CCD26AD0D5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199CFE8-7065-4D7F-B56B-CD7BF98D96D4}" type="doc">
      <dgm:prSet loTypeId="urn:microsoft.com/office/officeart/2005/8/layout/list1" loCatId="list" qsTypeId="urn:microsoft.com/office/officeart/2005/8/quickstyle/simple4" qsCatId="simple" csTypeId="urn:microsoft.com/office/officeart/2005/8/colors/accent1_2" csCatId="accent1" phldr="1"/>
      <dgm:spPr/>
      <dgm:t>
        <a:bodyPr/>
        <a:lstStyle/>
        <a:p>
          <a:endParaRPr lang="en-US"/>
        </a:p>
      </dgm:t>
    </dgm:pt>
    <dgm:pt modelId="{F7DECC63-1725-40AB-BE55-62798BCDE41A}">
      <dgm:prSet/>
      <dgm:spPr/>
      <dgm:t>
        <a:bodyPr/>
        <a:lstStyle/>
        <a:p>
          <a:r>
            <a:rPr lang="en-US"/>
            <a:t>Project Status/Outcomes to Date</a:t>
          </a:r>
        </a:p>
      </dgm:t>
    </dgm:pt>
    <dgm:pt modelId="{90467129-A5CE-4BA7-87DC-EBCD7C9BEDF0}" type="parTrans" cxnId="{1095D41A-C5F0-4D5F-B545-D50B6BBBAECF}">
      <dgm:prSet/>
      <dgm:spPr/>
      <dgm:t>
        <a:bodyPr/>
        <a:lstStyle/>
        <a:p>
          <a:endParaRPr lang="en-US"/>
        </a:p>
      </dgm:t>
    </dgm:pt>
    <dgm:pt modelId="{C0AB2025-993B-4549-A0F4-835246B38B06}" type="sibTrans" cxnId="{1095D41A-C5F0-4D5F-B545-D50B6BBBAECF}">
      <dgm:prSet/>
      <dgm:spPr/>
      <dgm:t>
        <a:bodyPr/>
        <a:lstStyle/>
        <a:p>
          <a:endParaRPr lang="en-US"/>
        </a:p>
      </dgm:t>
    </dgm:pt>
    <dgm:pt modelId="{A202EECC-0743-44F8-999C-5F04D2009CE4}">
      <dgm:prSet/>
      <dgm:spPr/>
      <dgm:t>
        <a:bodyPr/>
        <a:lstStyle/>
        <a:p>
          <a:r>
            <a:rPr lang="en-US" dirty="0"/>
            <a:t>Currently holding sessions with the two vendors to clarify questions from the team before a final selection can be made.</a:t>
          </a:r>
          <a:endParaRPr lang="en-US" dirty="0">
            <a:solidFill>
              <a:srgbClr val="00B050"/>
            </a:solidFill>
          </a:endParaRPr>
        </a:p>
      </dgm:t>
    </dgm:pt>
    <dgm:pt modelId="{C0B9E32F-E13D-43D6-B49A-CE225EB7AE2C}" type="parTrans" cxnId="{2430130B-D721-4565-91AF-108B9F28DAF4}">
      <dgm:prSet/>
      <dgm:spPr/>
      <dgm:t>
        <a:bodyPr/>
        <a:lstStyle/>
        <a:p>
          <a:endParaRPr lang="en-US"/>
        </a:p>
      </dgm:t>
    </dgm:pt>
    <dgm:pt modelId="{B9B81EF9-0666-4E47-8885-28B26DA9FEF0}" type="sibTrans" cxnId="{2430130B-D721-4565-91AF-108B9F28DAF4}">
      <dgm:prSet/>
      <dgm:spPr/>
      <dgm:t>
        <a:bodyPr/>
        <a:lstStyle/>
        <a:p>
          <a:endParaRPr lang="en-US"/>
        </a:p>
      </dgm:t>
    </dgm:pt>
    <dgm:pt modelId="{4A0B0CDE-5A95-4823-BA68-189132843C03}">
      <dgm:prSet/>
      <dgm:spPr/>
      <dgm:t>
        <a:bodyPr/>
        <a:lstStyle/>
        <a:p>
          <a:r>
            <a:rPr lang="en-US"/>
            <a:t>Next Steps</a:t>
          </a:r>
        </a:p>
      </dgm:t>
    </dgm:pt>
    <dgm:pt modelId="{7C2B7483-74F2-4857-BEEF-941F7B759984}" type="parTrans" cxnId="{2103B59D-361E-46C3-898E-6625108AD302}">
      <dgm:prSet/>
      <dgm:spPr/>
      <dgm:t>
        <a:bodyPr/>
        <a:lstStyle/>
        <a:p>
          <a:endParaRPr lang="en-US"/>
        </a:p>
      </dgm:t>
    </dgm:pt>
    <dgm:pt modelId="{23F35AD1-A1F0-4980-8C76-C5751A60B1C6}" type="sibTrans" cxnId="{2103B59D-361E-46C3-898E-6625108AD302}">
      <dgm:prSet/>
      <dgm:spPr/>
      <dgm:t>
        <a:bodyPr/>
        <a:lstStyle/>
        <a:p>
          <a:endParaRPr lang="en-US"/>
        </a:p>
      </dgm:t>
    </dgm:pt>
    <dgm:pt modelId="{D8C51FDE-E71E-45C7-8E4D-BEFEDB0BD3B2}">
      <dgm:prSet/>
      <dgm:spPr/>
      <dgm:t>
        <a:bodyPr/>
        <a:lstStyle/>
        <a:p>
          <a:r>
            <a:rPr lang="en-US" dirty="0"/>
            <a:t>Choose a Researcher.</a:t>
          </a:r>
          <a:endParaRPr lang="en-US" b="1" dirty="0"/>
        </a:p>
      </dgm:t>
    </dgm:pt>
    <dgm:pt modelId="{45EA629C-B653-41C6-BE28-DEC42B8A2923}" type="parTrans" cxnId="{778EE506-06F3-440A-89AC-B37B1446751F}">
      <dgm:prSet/>
      <dgm:spPr/>
    </dgm:pt>
    <dgm:pt modelId="{BDDAE623-ECC5-4B2E-94BD-5BE596FF341F}" type="sibTrans" cxnId="{778EE506-06F3-440A-89AC-B37B1446751F}">
      <dgm:prSet/>
      <dgm:spPr/>
    </dgm:pt>
    <dgm:pt modelId="{B468D47E-DA40-4553-BE71-EC881A7414D7}" type="pres">
      <dgm:prSet presAssocID="{8199CFE8-7065-4D7F-B56B-CD7BF98D96D4}" presName="linear" presStyleCnt="0">
        <dgm:presLayoutVars>
          <dgm:dir/>
          <dgm:animLvl val="lvl"/>
          <dgm:resizeHandles val="exact"/>
        </dgm:presLayoutVars>
      </dgm:prSet>
      <dgm:spPr/>
    </dgm:pt>
    <dgm:pt modelId="{EF114553-D0DE-4E41-B652-9CC340777C55}" type="pres">
      <dgm:prSet presAssocID="{F7DECC63-1725-40AB-BE55-62798BCDE41A}" presName="parentLin" presStyleCnt="0"/>
      <dgm:spPr/>
    </dgm:pt>
    <dgm:pt modelId="{0A7FADE9-1B10-4BE6-BA57-1F8306F5392F}" type="pres">
      <dgm:prSet presAssocID="{F7DECC63-1725-40AB-BE55-62798BCDE41A}" presName="parentLeftMargin" presStyleLbl="node1" presStyleIdx="0" presStyleCnt="2"/>
      <dgm:spPr/>
    </dgm:pt>
    <dgm:pt modelId="{05ACB845-EAE5-40A7-B62F-49A993FD67FE}" type="pres">
      <dgm:prSet presAssocID="{F7DECC63-1725-40AB-BE55-62798BCDE41A}" presName="parentText" presStyleLbl="node1" presStyleIdx="0" presStyleCnt="2">
        <dgm:presLayoutVars>
          <dgm:chMax val="0"/>
          <dgm:bulletEnabled val="1"/>
        </dgm:presLayoutVars>
      </dgm:prSet>
      <dgm:spPr/>
    </dgm:pt>
    <dgm:pt modelId="{45F06EC1-E7CB-406B-9045-49E93B9B1CD3}" type="pres">
      <dgm:prSet presAssocID="{F7DECC63-1725-40AB-BE55-62798BCDE41A}" presName="negativeSpace" presStyleCnt="0"/>
      <dgm:spPr/>
    </dgm:pt>
    <dgm:pt modelId="{1BC6BBEB-ECAD-4836-8F4E-F4D145AE8D1D}" type="pres">
      <dgm:prSet presAssocID="{F7DECC63-1725-40AB-BE55-62798BCDE41A}" presName="childText" presStyleLbl="conFgAcc1" presStyleIdx="0" presStyleCnt="2">
        <dgm:presLayoutVars>
          <dgm:bulletEnabled val="1"/>
        </dgm:presLayoutVars>
      </dgm:prSet>
      <dgm:spPr/>
    </dgm:pt>
    <dgm:pt modelId="{537EF736-138E-43F6-B111-49D3F9FC1A85}" type="pres">
      <dgm:prSet presAssocID="{C0AB2025-993B-4549-A0F4-835246B38B06}" presName="spaceBetweenRectangles" presStyleCnt="0"/>
      <dgm:spPr/>
    </dgm:pt>
    <dgm:pt modelId="{9BA68875-E840-4A3C-B28A-0814811F887A}" type="pres">
      <dgm:prSet presAssocID="{4A0B0CDE-5A95-4823-BA68-189132843C03}" presName="parentLin" presStyleCnt="0"/>
      <dgm:spPr/>
    </dgm:pt>
    <dgm:pt modelId="{D3A23A64-27B8-4159-800C-486226EACD27}" type="pres">
      <dgm:prSet presAssocID="{4A0B0CDE-5A95-4823-BA68-189132843C03}" presName="parentLeftMargin" presStyleLbl="node1" presStyleIdx="0" presStyleCnt="2"/>
      <dgm:spPr/>
    </dgm:pt>
    <dgm:pt modelId="{D0BE2C6C-925E-47E9-9C2D-8CF59B5AE522}" type="pres">
      <dgm:prSet presAssocID="{4A0B0CDE-5A95-4823-BA68-189132843C03}" presName="parentText" presStyleLbl="node1" presStyleIdx="1" presStyleCnt="2">
        <dgm:presLayoutVars>
          <dgm:chMax val="0"/>
          <dgm:bulletEnabled val="1"/>
        </dgm:presLayoutVars>
      </dgm:prSet>
      <dgm:spPr/>
    </dgm:pt>
    <dgm:pt modelId="{436C7A5E-6087-45C5-ACA7-7F7F3E0D2AD5}" type="pres">
      <dgm:prSet presAssocID="{4A0B0CDE-5A95-4823-BA68-189132843C03}" presName="negativeSpace" presStyleCnt="0"/>
      <dgm:spPr/>
    </dgm:pt>
    <dgm:pt modelId="{D8135306-65DC-48A5-8FE8-4CCD26AD0D54}" type="pres">
      <dgm:prSet presAssocID="{4A0B0CDE-5A95-4823-BA68-189132843C03}" presName="childText" presStyleLbl="conFgAcc1" presStyleIdx="1" presStyleCnt="2" custLinFactNeighborX="-700">
        <dgm:presLayoutVars>
          <dgm:bulletEnabled val="1"/>
        </dgm:presLayoutVars>
      </dgm:prSet>
      <dgm:spPr/>
    </dgm:pt>
  </dgm:ptLst>
  <dgm:cxnLst>
    <dgm:cxn modelId="{778EE506-06F3-440A-89AC-B37B1446751F}" srcId="{4A0B0CDE-5A95-4823-BA68-189132843C03}" destId="{D8C51FDE-E71E-45C7-8E4D-BEFEDB0BD3B2}" srcOrd="0" destOrd="0" parTransId="{45EA629C-B653-41C6-BE28-DEC42B8A2923}" sibTransId="{BDDAE623-ECC5-4B2E-94BD-5BE596FF341F}"/>
    <dgm:cxn modelId="{2430130B-D721-4565-91AF-108B9F28DAF4}" srcId="{F7DECC63-1725-40AB-BE55-62798BCDE41A}" destId="{A202EECC-0743-44F8-999C-5F04D2009CE4}" srcOrd="0" destOrd="0" parTransId="{C0B9E32F-E13D-43D6-B49A-CE225EB7AE2C}" sibTransId="{B9B81EF9-0666-4E47-8885-28B26DA9FEF0}"/>
    <dgm:cxn modelId="{1095D41A-C5F0-4D5F-B545-D50B6BBBAECF}" srcId="{8199CFE8-7065-4D7F-B56B-CD7BF98D96D4}" destId="{F7DECC63-1725-40AB-BE55-62798BCDE41A}" srcOrd="0" destOrd="0" parTransId="{90467129-A5CE-4BA7-87DC-EBCD7C9BEDF0}" sibTransId="{C0AB2025-993B-4549-A0F4-835246B38B06}"/>
    <dgm:cxn modelId="{1B142931-9D98-44B8-A357-D1CDB0C5AFA3}" type="presOf" srcId="{4A0B0CDE-5A95-4823-BA68-189132843C03}" destId="{D0BE2C6C-925E-47E9-9C2D-8CF59B5AE522}" srcOrd="1" destOrd="0" presId="urn:microsoft.com/office/officeart/2005/8/layout/list1"/>
    <dgm:cxn modelId="{092BB25C-FFCA-4F55-B55B-F1C22A97DF81}" type="presOf" srcId="{F7DECC63-1725-40AB-BE55-62798BCDE41A}" destId="{05ACB845-EAE5-40A7-B62F-49A993FD67FE}" srcOrd="1" destOrd="0" presId="urn:microsoft.com/office/officeart/2005/8/layout/list1"/>
    <dgm:cxn modelId="{18BE6B61-8749-4F15-BEFB-2EA037ED17FD}" type="presOf" srcId="{8199CFE8-7065-4D7F-B56B-CD7BF98D96D4}" destId="{B468D47E-DA40-4553-BE71-EC881A7414D7}" srcOrd="0" destOrd="0" presId="urn:microsoft.com/office/officeart/2005/8/layout/list1"/>
    <dgm:cxn modelId="{C9876B63-33F4-44CE-A42A-A653C02CB597}" type="presOf" srcId="{A202EECC-0743-44F8-999C-5F04D2009CE4}" destId="{1BC6BBEB-ECAD-4836-8F4E-F4D145AE8D1D}" srcOrd="0" destOrd="0" presId="urn:microsoft.com/office/officeart/2005/8/layout/list1"/>
    <dgm:cxn modelId="{E5B1A39A-E862-433C-963F-BA003FD4C009}" type="presOf" srcId="{D8C51FDE-E71E-45C7-8E4D-BEFEDB0BD3B2}" destId="{D8135306-65DC-48A5-8FE8-4CCD26AD0D54}" srcOrd="0" destOrd="0" presId="urn:microsoft.com/office/officeart/2005/8/layout/list1"/>
    <dgm:cxn modelId="{2103B59D-361E-46C3-898E-6625108AD302}" srcId="{8199CFE8-7065-4D7F-B56B-CD7BF98D96D4}" destId="{4A0B0CDE-5A95-4823-BA68-189132843C03}" srcOrd="1" destOrd="0" parTransId="{7C2B7483-74F2-4857-BEEF-941F7B759984}" sibTransId="{23F35AD1-A1F0-4980-8C76-C5751A60B1C6}"/>
    <dgm:cxn modelId="{37D9B7A2-A78C-4B99-8EFC-3312B8351C54}" type="presOf" srcId="{F7DECC63-1725-40AB-BE55-62798BCDE41A}" destId="{0A7FADE9-1B10-4BE6-BA57-1F8306F5392F}" srcOrd="0" destOrd="0" presId="urn:microsoft.com/office/officeart/2005/8/layout/list1"/>
    <dgm:cxn modelId="{D831B8CA-1F78-466D-927C-04EAD62B240E}" type="presOf" srcId="{4A0B0CDE-5A95-4823-BA68-189132843C03}" destId="{D3A23A64-27B8-4159-800C-486226EACD27}" srcOrd="0" destOrd="0" presId="urn:microsoft.com/office/officeart/2005/8/layout/list1"/>
    <dgm:cxn modelId="{CE135626-1D16-40E2-B286-FD9B400D4473}" type="presParOf" srcId="{B468D47E-DA40-4553-BE71-EC881A7414D7}" destId="{EF114553-D0DE-4E41-B652-9CC340777C55}" srcOrd="0" destOrd="0" presId="urn:microsoft.com/office/officeart/2005/8/layout/list1"/>
    <dgm:cxn modelId="{AAE4B972-8548-4492-A90F-5CA147E76542}" type="presParOf" srcId="{EF114553-D0DE-4E41-B652-9CC340777C55}" destId="{0A7FADE9-1B10-4BE6-BA57-1F8306F5392F}" srcOrd="0" destOrd="0" presId="urn:microsoft.com/office/officeart/2005/8/layout/list1"/>
    <dgm:cxn modelId="{DF4A3E79-79E6-44CB-BB9F-B2944E65898A}" type="presParOf" srcId="{EF114553-D0DE-4E41-B652-9CC340777C55}" destId="{05ACB845-EAE5-40A7-B62F-49A993FD67FE}" srcOrd="1" destOrd="0" presId="urn:microsoft.com/office/officeart/2005/8/layout/list1"/>
    <dgm:cxn modelId="{A158A21C-9454-49E0-A61E-82BB14A617CC}" type="presParOf" srcId="{B468D47E-DA40-4553-BE71-EC881A7414D7}" destId="{45F06EC1-E7CB-406B-9045-49E93B9B1CD3}" srcOrd="1" destOrd="0" presId="urn:microsoft.com/office/officeart/2005/8/layout/list1"/>
    <dgm:cxn modelId="{26F95426-8C38-4729-8740-D6A3D308138C}" type="presParOf" srcId="{B468D47E-DA40-4553-BE71-EC881A7414D7}" destId="{1BC6BBEB-ECAD-4836-8F4E-F4D145AE8D1D}" srcOrd="2" destOrd="0" presId="urn:microsoft.com/office/officeart/2005/8/layout/list1"/>
    <dgm:cxn modelId="{21AD22C5-4CB5-4EB4-87B2-DE80DF12C8BE}" type="presParOf" srcId="{B468D47E-DA40-4553-BE71-EC881A7414D7}" destId="{537EF736-138E-43F6-B111-49D3F9FC1A85}" srcOrd="3" destOrd="0" presId="urn:microsoft.com/office/officeart/2005/8/layout/list1"/>
    <dgm:cxn modelId="{EB6BC6AB-D2B7-47AB-85DE-D007DC04DCC1}" type="presParOf" srcId="{B468D47E-DA40-4553-BE71-EC881A7414D7}" destId="{9BA68875-E840-4A3C-B28A-0814811F887A}" srcOrd="4" destOrd="0" presId="urn:microsoft.com/office/officeart/2005/8/layout/list1"/>
    <dgm:cxn modelId="{2E3824DA-FFB6-4C0C-89EE-1EA96684216C}" type="presParOf" srcId="{9BA68875-E840-4A3C-B28A-0814811F887A}" destId="{D3A23A64-27B8-4159-800C-486226EACD27}" srcOrd="0" destOrd="0" presId="urn:microsoft.com/office/officeart/2005/8/layout/list1"/>
    <dgm:cxn modelId="{EC802F6A-4C60-4E22-8B0F-E6D2658D8FE9}" type="presParOf" srcId="{9BA68875-E840-4A3C-B28A-0814811F887A}" destId="{D0BE2C6C-925E-47E9-9C2D-8CF59B5AE522}" srcOrd="1" destOrd="0" presId="urn:microsoft.com/office/officeart/2005/8/layout/list1"/>
    <dgm:cxn modelId="{6DB5AC80-E82A-4474-BD7A-DF34E3CEE7EA}" type="presParOf" srcId="{B468D47E-DA40-4553-BE71-EC881A7414D7}" destId="{436C7A5E-6087-45C5-ACA7-7F7F3E0D2AD5}" srcOrd="5" destOrd="0" presId="urn:microsoft.com/office/officeart/2005/8/layout/list1"/>
    <dgm:cxn modelId="{51E72CC7-C19D-43D2-9563-C8E5B2A02AFA}" type="presParOf" srcId="{B468D47E-DA40-4553-BE71-EC881A7414D7}" destId="{D8135306-65DC-48A5-8FE8-4CCD26AD0D5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199CFE8-7065-4D7F-B56B-CD7BF98D96D4}" type="doc">
      <dgm:prSet loTypeId="urn:microsoft.com/office/officeart/2005/8/layout/list1" loCatId="list" qsTypeId="urn:microsoft.com/office/officeart/2005/8/quickstyle/simple4" qsCatId="simple" csTypeId="urn:microsoft.com/office/officeart/2005/8/colors/accent1_2" csCatId="accent1" phldr="1"/>
      <dgm:spPr/>
      <dgm:t>
        <a:bodyPr/>
        <a:lstStyle/>
        <a:p>
          <a:endParaRPr lang="en-US"/>
        </a:p>
      </dgm:t>
    </dgm:pt>
    <dgm:pt modelId="{F7DECC63-1725-40AB-BE55-62798BCDE41A}">
      <dgm:prSet/>
      <dgm:spPr/>
      <dgm:t>
        <a:bodyPr/>
        <a:lstStyle/>
        <a:p>
          <a:r>
            <a:rPr lang="en-US"/>
            <a:t>Project Status/Outcomes to Date</a:t>
          </a:r>
        </a:p>
      </dgm:t>
    </dgm:pt>
    <dgm:pt modelId="{90467129-A5CE-4BA7-87DC-EBCD7C9BEDF0}" type="parTrans" cxnId="{1095D41A-C5F0-4D5F-B545-D50B6BBBAECF}">
      <dgm:prSet/>
      <dgm:spPr/>
      <dgm:t>
        <a:bodyPr/>
        <a:lstStyle/>
        <a:p>
          <a:endParaRPr lang="en-US"/>
        </a:p>
      </dgm:t>
    </dgm:pt>
    <dgm:pt modelId="{C0AB2025-993B-4549-A0F4-835246B38B06}" type="sibTrans" cxnId="{1095D41A-C5F0-4D5F-B545-D50B6BBBAECF}">
      <dgm:prSet/>
      <dgm:spPr/>
      <dgm:t>
        <a:bodyPr/>
        <a:lstStyle/>
        <a:p>
          <a:endParaRPr lang="en-US"/>
        </a:p>
      </dgm:t>
    </dgm:pt>
    <dgm:pt modelId="{A202EECC-0743-44F8-999C-5F04D2009CE4}">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Draft RFP’s developed by Mark to be reviewed by the team.</a:t>
          </a:r>
        </a:p>
      </dgm:t>
    </dgm:pt>
    <dgm:pt modelId="{C0B9E32F-E13D-43D6-B49A-CE225EB7AE2C}" type="parTrans" cxnId="{2430130B-D721-4565-91AF-108B9F28DAF4}">
      <dgm:prSet/>
      <dgm:spPr/>
      <dgm:t>
        <a:bodyPr/>
        <a:lstStyle/>
        <a:p>
          <a:endParaRPr lang="en-US"/>
        </a:p>
      </dgm:t>
    </dgm:pt>
    <dgm:pt modelId="{B9B81EF9-0666-4E47-8885-28B26DA9FEF0}" type="sibTrans" cxnId="{2430130B-D721-4565-91AF-108B9F28DAF4}">
      <dgm:prSet/>
      <dgm:spPr/>
      <dgm:t>
        <a:bodyPr/>
        <a:lstStyle/>
        <a:p>
          <a:endParaRPr lang="en-US"/>
        </a:p>
      </dgm:t>
    </dgm:pt>
    <dgm:pt modelId="{4A0B0CDE-5A95-4823-BA68-189132843C03}">
      <dgm:prSet/>
      <dgm:spPr/>
      <dgm:t>
        <a:bodyPr/>
        <a:lstStyle/>
        <a:p>
          <a:r>
            <a:rPr lang="en-US"/>
            <a:t>Next Steps</a:t>
          </a:r>
        </a:p>
      </dgm:t>
    </dgm:pt>
    <dgm:pt modelId="{7C2B7483-74F2-4857-BEEF-941F7B759984}" type="parTrans" cxnId="{2103B59D-361E-46C3-898E-6625108AD302}">
      <dgm:prSet/>
      <dgm:spPr/>
      <dgm:t>
        <a:bodyPr/>
        <a:lstStyle/>
        <a:p>
          <a:endParaRPr lang="en-US"/>
        </a:p>
      </dgm:t>
    </dgm:pt>
    <dgm:pt modelId="{23F35AD1-A1F0-4980-8C76-C5751A60B1C6}" type="sibTrans" cxnId="{2103B59D-361E-46C3-898E-6625108AD302}">
      <dgm:prSet/>
      <dgm:spPr/>
      <dgm:t>
        <a:bodyPr/>
        <a:lstStyle/>
        <a:p>
          <a:endParaRPr lang="en-US"/>
        </a:p>
      </dgm:t>
    </dgm:pt>
    <dgm:pt modelId="{D8C51FDE-E71E-45C7-8E4D-BEFEDB0BD3B2}">
      <dgm:prSet custT="1"/>
      <dgm:spPr/>
      <dgm:t>
        <a:bodyPr/>
        <a:lstStyle/>
        <a:p>
          <a:r>
            <a:rPr lang="en-US" sz="2400" dirty="0">
              <a:solidFill>
                <a:prstClr val="black">
                  <a:hueOff val="0"/>
                  <a:satOff val="0"/>
                  <a:lumOff val="0"/>
                  <a:alphaOff val="0"/>
                </a:prstClr>
              </a:solidFill>
              <a:latin typeface="Arial"/>
              <a:ea typeface="+mn-ea"/>
              <a:cs typeface="+mn-cs"/>
            </a:rPr>
            <a:t>Waiting on EA feedback (meeting this week).</a:t>
          </a:r>
          <a:endParaRPr lang="en-US" sz="2400" b="1" dirty="0"/>
        </a:p>
      </dgm:t>
    </dgm:pt>
    <dgm:pt modelId="{45EA629C-B653-41C6-BE28-DEC42B8A2923}" type="parTrans" cxnId="{778EE506-06F3-440A-89AC-B37B1446751F}">
      <dgm:prSet/>
      <dgm:spPr/>
    </dgm:pt>
    <dgm:pt modelId="{BDDAE623-ECC5-4B2E-94BD-5BE596FF341F}" type="sibTrans" cxnId="{778EE506-06F3-440A-89AC-B37B1446751F}">
      <dgm:prSet/>
      <dgm:spPr/>
    </dgm:pt>
    <dgm:pt modelId="{662655CA-10C8-4606-8982-EE657EF8FC0E}">
      <dgm:prSet custT="1"/>
      <dgm:spPr/>
      <dgm:t>
        <a:bodyPr/>
        <a:lstStyle/>
        <a:p>
          <a:pPr marL="228600" lvl="1" indent="-228600" algn="l" defTabSz="1111250">
            <a:lnSpc>
              <a:spcPct val="90000"/>
            </a:lnSpc>
            <a:spcBef>
              <a:spcPct val="0"/>
            </a:spcBef>
            <a:spcAft>
              <a:spcPct val="15000"/>
            </a:spcAft>
          </a:pPr>
          <a:r>
            <a:rPr lang="en-US" sz="2000" kern="1200" dirty="0"/>
            <a:t>Identify external and internal leak detection testing needs as specified by PRCI staff and LD SRP membership.</a:t>
          </a:r>
          <a:endParaRPr lang="en-US" sz="2000" kern="1200" dirty="0">
            <a:solidFill>
              <a:prstClr val="black">
                <a:hueOff val="0"/>
                <a:satOff val="0"/>
                <a:lumOff val="0"/>
                <a:alphaOff val="0"/>
              </a:prstClr>
            </a:solidFill>
            <a:latin typeface="Arial"/>
            <a:ea typeface="+mn-ea"/>
            <a:cs typeface="+mn-cs"/>
          </a:endParaRPr>
        </a:p>
      </dgm:t>
    </dgm:pt>
    <dgm:pt modelId="{AAA3ADD3-FEDF-42C7-A0D3-E0AFCB48A607}" type="parTrans" cxnId="{730DC7AC-C307-4687-831F-AA67C44F6C76}">
      <dgm:prSet/>
      <dgm:spPr/>
    </dgm:pt>
    <dgm:pt modelId="{AE0E2EA9-1CD1-4920-9B6F-D5B7B6162CD1}" type="sibTrans" cxnId="{730DC7AC-C307-4687-831F-AA67C44F6C76}">
      <dgm:prSet/>
      <dgm:spPr/>
    </dgm:pt>
    <dgm:pt modelId="{2E5A067F-36C3-40E4-912C-78AF09D05BF9}">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dirty="0"/>
            <a:t>Survey existing test facility operators to document current capabilities and opportunities for upgrades.</a:t>
          </a:r>
        </a:p>
      </dgm:t>
    </dgm:pt>
    <dgm:pt modelId="{6AD73118-E581-411D-A5A3-20584C5B34A9}" type="parTrans" cxnId="{C13BB5F1-4887-4437-8E4A-B1925F0AC8F8}">
      <dgm:prSet/>
      <dgm:spPr/>
      <dgm:t>
        <a:bodyPr/>
        <a:lstStyle/>
        <a:p>
          <a:endParaRPr lang="en-US"/>
        </a:p>
      </dgm:t>
    </dgm:pt>
    <dgm:pt modelId="{46EE2674-5767-4704-9C11-949F4D83BC17}" type="sibTrans" cxnId="{C13BB5F1-4887-4437-8E4A-B1925F0AC8F8}">
      <dgm:prSet/>
      <dgm:spPr/>
      <dgm:t>
        <a:bodyPr/>
        <a:lstStyle/>
        <a:p>
          <a:endParaRPr lang="en-US"/>
        </a:p>
      </dgm:t>
    </dgm:pt>
    <dgm:pt modelId="{9ED87271-E9F5-4387-BDBE-6D31FDD42522}">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dirty="0"/>
            <a:t>Identify gaps between needs and available test sites, opportunities to supplement or construct suitable facilities.</a:t>
          </a:r>
        </a:p>
      </dgm:t>
    </dgm:pt>
    <dgm:pt modelId="{323D3ADD-302E-4851-A703-5B816F425D0B}" type="parTrans" cxnId="{B74A1823-C619-4A14-8C9D-19DBE6598C81}">
      <dgm:prSet/>
      <dgm:spPr/>
      <dgm:t>
        <a:bodyPr/>
        <a:lstStyle/>
        <a:p>
          <a:endParaRPr lang="en-US"/>
        </a:p>
      </dgm:t>
    </dgm:pt>
    <dgm:pt modelId="{0351994E-AA41-4E11-AA52-C3F3DBFC55D6}" type="sibTrans" cxnId="{B74A1823-C619-4A14-8C9D-19DBE6598C81}">
      <dgm:prSet/>
      <dgm:spPr/>
      <dgm:t>
        <a:bodyPr/>
        <a:lstStyle/>
        <a:p>
          <a:endParaRPr lang="en-US"/>
        </a:p>
      </dgm:t>
    </dgm:pt>
    <dgm:pt modelId="{5AF93E34-0C4B-4F05-809A-1D22A73EA107}">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dirty="0"/>
            <a:t>Develop a report for each project that allows the LD SRP and RSC to make informed decisions on future research, testing and facility investment.</a:t>
          </a:r>
        </a:p>
      </dgm:t>
    </dgm:pt>
    <dgm:pt modelId="{0BD60155-9CEC-4ED2-A031-93D65B1A2285}" type="parTrans" cxnId="{7F458E4E-A9CC-488E-863B-6C52E87D0AB8}">
      <dgm:prSet/>
      <dgm:spPr/>
      <dgm:t>
        <a:bodyPr/>
        <a:lstStyle/>
        <a:p>
          <a:endParaRPr lang="en-US"/>
        </a:p>
      </dgm:t>
    </dgm:pt>
    <dgm:pt modelId="{026174CA-FC13-4363-A38A-E7A413CBEE5F}" type="sibTrans" cxnId="{7F458E4E-A9CC-488E-863B-6C52E87D0AB8}">
      <dgm:prSet/>
      <dgm:spPr/>
      <dgm:t>
        <a:bodyPr/>
        <a:lstStyle/>
        <a:p>
          <a:endParaRPr lang="en-US"/>
        </a:p>
      </dgm:t>
    </dgm:pt>
    <dgm:pt modelId="{B468D47E-DA40-4553-BE71-EC881A7414D7}" type="pres">
      <dgm:prSet presAssocID="{8199CFE8-7065-4D7F-B56B-CD7BF98D96D4}" presName="linear" presStyleCnt="0">
        <dgm:presLayoutVars>
          <dgm:dir/>
          <dgm:animLvl val="lvl"/>
          <dgm:resizeHandles val="exact"/>
        </dgm:presLayoutVars>
      </dgm:prSet>
      <dgm:spPr/>
    </dgm:pt>
    <dgm:pt modelId="{EF114553-D0DE-4E41-B652-9CC340777C55}" type="pres">
      <dgm:prSet presAssocID="{F7DECC63-1725-40AB-BE55-62798BCDE41A}" presName="parentLin" presStyleCnt="0"/>
      <dgm:spPr/>
    </dgm:pt>
    <dgm:pt modelId="{0A7FADE9-1B10-4BE6-BA57-1F8306F5392F}" type="pres">
      <dgm:prSet presAssocID="{F7DECC63-1725-40AB-BE55-62798BCDE41A}" presName="parentLeftMargin" presStyleLbl="node1" presStyleIdx="0" presStyleCnt="2"/>
      <dgm:spPr/>
    </dgm:pt>
    <dgm:pt modelId="{05ACB845-EAE5-40A7-B62F-49A993FD67FE}" type="pres">
      <dgm:prSet presAssocID="{F7DECC63-1725-40AB-BE55-62798BCDE41A}" presName="parentText" presStyleLbl="node1" presStyleIdx="0" presStyleCnt="2">
        <dgm:presLayoutVars>
          <dgm:chMax val="0"/>
          <dgm:bulletEnabled val="1"/>
        </dgm:presLayoutVars>
      </dgm:prSet>
      <dgm:spPr/>
    </dgm:pt>
    <dgm:pt modelId="{45F06EC1-E7CB-406B-9045-49E93B9B1CD3}" type="pres">
      <dgm:prSet presAssocID="{F7DECC63-1725-40AB-BE55-62798BCDE41A}" presName="negativeSpace" presStyleCnt="0"/>
      <dgm:spPr/>
    </dgm:pt>
    <dgm:pt modelId="{1BC6BBEB-ECAD-4836-8F4E-F4D145AE8D1D}" type="pres">
      <dgm:prSet presAssocID="{F7DECC63-1725-40AB-BE55-62798BCDE41A}" presName="childText" presStyleLbl="conFgAcc1" presStyleIdx="0" presStyleCnt="2">
        <dgm:presLayoutVars>
          <dgm:bulletEnabled val="1"/>
        </dgm:presLayoutVars>
      </dgm:prSet>
      <dgm:spPr/>
    </dgm:pt>
    <dgm:pt modelId="{537EF736-138E-43F6-B111-49D3F9FC1A85}" type="pres">
      <dgm:prSet presAssocID="{C0AB2025-993B-4549-A0F4-835246B38B06}" presName="spaceBetweenRectangles" presStyleCnt="0"/>
      <dgm:spPr/>
    </dgm:pt>
    <dgm:pt modelId="{9BA68875-E840-4A3C-B28A-0814811F887A}" type="pres">
      <dgm:prSet presAssocID="{4A0B0CDE-5A95-4823-BA68-189132843C03}" presName="parentLin" presStyleCnt="0"/>
      <dgm:spPr/>
    </dgm:pt>
    <dgm:pt modelId="{D3A23A64-27B8-4159-800C-486226EACD27}" type="pres">
      <dgm:prSet presAssocID="{4A0B0CDE-5A95-4823-BA68-189132843C03}" presName="parentLeftMargin" presStyleLbl="node1" presStyleIdx="0" presStyleCnt="2"/>
      <dgm:spPr/>
    </dgm:pt>
    <dgm:pt modelId="{D0BE2C6C-925E-47E9-9C2D-8CF59B5AE522}" type="pres">
      <dgm:prSet presAssocID="{4A0B0CDE-5A95-4823-BA68-189132843C03}" presName="parentText" presStyleLbl="node1" presStyleIdx="1" presStyleCnt="2">
        <dgm:presLayoutVars>
          <dgm:chMax val="0"/>
          <dgm:bulletEnabled val="1"/>
        </dgm:presLayoutVars>
      </dgm:prSet>
      <dgm:spPr/>
    </dgm:pt>
    <dgm:pt modelId="{436C7A5E-6087-45C5-ACA7-7F7F3E0D2AD5}" type="pres">
      <dgm:prSet presAssocID="{4A0B0CDE-5A95-4823-BA68-189132843C03}" presName="negativeSpace" presStyleCnt="0"/>
      <dgm:spPr/>
    </dgm:pt>
    <dgm:pt modelId="{D8135306-65DC-48A5-8FE8-4CCD26AD0D54}" type="pres">
      <dgm:prSet presAssocID="{4A0B0CDE-5A95-4823-BA68-189132843C03}" presName="childText" presStyleLbl="conFgAcc1" presStyleIdx="1" presStyleCnt="2" custLinFactNeighborX="-700" custLinFactNeighborY="4172">
        <dgm:presLayoutVars>
          <dgm:bulletEnabled val="1"/>
        </dgm:presLayoutVars>
      </dgm:prSet>
      <dgm:spPr/>
    </dgm:pt>
  </dgm:ptLst>
  <dgm:cxnLst>
    <dgm:cxn modelId="{778EE506-06F3-440A-89AC-B37B1446751F}" srcId="{4A0B0CDE-5A95-4823-BA68-189132843C03}" destId="{D8C51FDE-E71E-45C7-8E4D-BEFEDB0BD3B2}" srcOrd="0" destOrd="0" parTransId="{45EA629C-B653-41C6-BE28-DEC42B8A2923}" sibTransId="{BDDAE623-ECC5-4B2E-94BD-5BE596FF341F}"/>
    <dgm:cxn modelId="{9461B208-B07A-4051-BB53-37502332244D}" type="presOf" srcId="{662655CA-10C8-4606-8982-EE657EF8FC0E}" destId="{1BC6BBEB-ECAD-4836-8F4E-F4D145AE8D1D}" srcOrd="0" destOrd="1" presId="urn:microsoft.com/office/officeart/2005/8/layout/list1"/>
    <dgm:cxn modelId="{2430130B-D721-4565-91AF-108B9F28DAF4}" srcId="{F7DECC63-1725-40AB-BE55-62798BCDE41A}" destId="{A202EECC-0743-44F8-999C-5F04D2009CE4}" srcOrd="0" destOrd="0" parTransId="{C0B9E32F-E13D-43D6-B49A-CE225EB7AE2C}" sibTransId="{B9B81EF9-0666-4E47-8885-28B26DA9FEF0}"/>
    <dgm:cxn modelId="{1095D41A-C5F0-4D5F-B545-D50B6BBBAECF}" srcId="{8199CFE8-7065-4D7F-B56B-CD7BF98D96D4}" destId="{F7DECC63-1725-40AB-BE55-62798BCDE41A}" srcOrd="0" destOrd="0" parTransId="{90467129-A5CE-4BA7-87DC-EBCD7C9BEDF0}" sibTransId="{C0AB2025-993B-4549-A0F4-835246B38B06}"/>
    <dgm:cxn modelId="{B74A1823-C619-4A14-8C9D-19DBE6598C81}" srcId="{F7DECC63-1725-40AB-BE55-62798BCDE41A}" destId="{9ED87271-E9F5-4387-BDBE-6D31FDD42522}" srcOrd="3" destOrd="0" parTransId="{323D3ADD-302E-4851-A703-5B816F425D0B}" sibTransId="{0351994E-AA41-4E11-AA52-C3F3DBFC55D6}"/>
    <dgm:cxn modelId="{1B142931-9D98-44B8-A357-D1CDB0C5AFA3}" type="presOf" srcId="{4A0B0CDE-5A95-4823-BA68-189132843C03}" destId="{D0BE2C6C-925E-47E9-9C2D-8CF59B5AE522}" srcOrd="1" destOrd="0" presId="urn:microsoft.com/office/officeart/2005/8/layout/list1"/>
    <dgm:cxn modelId="{092BB25C-FFCA-4F55-B55B-F1C22A97DF81}" type="presOf" srcId="{F7DECC63-1725-40AB-BE55-62798BCDE41A}" destId="{05ACB845-EAE5-40A7-B62F-49A993FD67FE}" srcOrd="1" destOrd="0" presId="urn:microsoft.com/office/officeart/2005/8/layout/list1"/>
    <dgm:cxn modelId="{18BE6B61-8749-4F15-BEFB-2EA037ED17FD}" type="presOf" srcId="{8199CFE8-7065-4D7F-B56B-CD7BF98D96D4}" destId="{B468D47E-DA40-4553-BE71-EC881A7414D7}" srcOrd="0" destOrd="0" presId="urn:microsoft.com/office/officeart/2005/8/layout/list1"/>
    <dgm:cxn modelId="{C9876B63-33F4-44CE-A42A-A653C02CB597}" type="presOf" srcId="{A202EECC-0743-44F8-999C-5F04D2009CE4}" destId="{1BC6BBEB-ECAD-4836-8F4E-F4D145AE8D1D}" srcOrd="0" destOrd="0" presId="urn:microsoft.com/office/officeart/2005/8/layout/list1"/>
    <dgm:cxn modelId="{707E886A-E6D9-4493-A32F-4070FC71A971}" type="presOf" srcId="{5AF93E34-0C4B-4F05-809A-1D22A73EA107}" destId="{1BC6BBEB-ECAD-4836-8F4E-F4D145AE8D1D}" srcOrd="0" destOrd="4" presId="urn:microsoft.com/office/officeart/2005/8/layout/list1"/>
    <dgm:cxn modelId="{7F458E4E-A9CC-488E-863B-6C52E87D0AB8}" srcId="{F7DECC63-1725-40AB-BE55-62798BCDE41A}" destId="{5AF93E34-0C4B-4F05-809A-1D22A73EA107}" srcOrd="4" destOrd="0" parTransId="{0BD60155-9CEC-4ED2-A031-93D65B1A2285}" sibTransId="{026174CA-FC13-4363-A38A-E7A413CBEE5F}"/>
    <dgm:cxn modelId="{E5B1A39A-E862-433C-963F-BA003FD4C009}" type="presOf" srcId="{D8C51FDE-E71E-45C7-8E4D-BEFEDB0BD3B2}" destId="{D8135306-65DC-48A5-8FE8-4CCD26AD0D54}" srcOrd="0" destOrd="0" presId="urn:microsoft.com/office/officeart/2005/8/layout/list1"/>
    <dgm:cxn modelId="{2103B59D-361E-46C3-898E-6625108AD302}" srcId="{8199CFE8-7065-4D7F-B56B-CD7BF98D96D4}" destId="{4A0B0CDE-5A95-4823-BA68-189132843C03}" srcOrd="1" destOrd="0" parTransId="{7C2B7483-74F2-4857-BEEF-941F7B759984}" sibTransId="{23F35AD1-A1F0-4980-8C76-C5751A60B1C6}"/>
    <dgm:cxn modelId="{37D9B7A2-A78C-4B99-8EFC-3312B8351C54}" type="presOf" srcId="{F7DECC63-1725-40AB-BE55-62798BCDE41A}" destId="{0A7FADE9-1B10-4BE6-BA57-1F8306F5392F}" srcOrd="0" destOrd="0" presId="urn:microsoft.com/office/officeart/2005/8/layout/list1"/>
    <dgm:cxn modelId="{730DC7AC-C307-4687-831F-AA67C44F6C76}" srcId="{F7DECC63-1725-40AB-BE55-62798BCDE41A}" destId="{662655CA-10C8-4606-8982-EE657EF8FC0E}" srcOrd="1" destOrd="0" parTransId="{AAA3ADD3-FEDF-42C7-A0D3-E0AFCB48A607}" sibTransId="{AE0E2EA9-1CD1-4920-9B6F-D5B7B6162CD1}"/>
    <dgm:cxn modelId="{D831B8CA-1F78-466D-927C-04EAD62B240E}" type="presOf" srcId="{4A0B0CDE-5A95-4823-BA68-189132843C03}" destId="{D3A23A64-27B8-4159-800C-486226EACD27}" srcOrd="0" destOrd="0" presId="urn:microsoft.com/office/officeart/2005/8/layout/list1"/>
    <dgm:cxn modelId="{9E322FD4-4922-4C7C-8D36-8F149F28B9CA}" type="presOf" srcId="{9ED87271-E9F5-4387-BDBE-6D31FDD42522}" destId="{1BC6BBEB-ECAD-4836-8F4E-F4D145AE8D1D}" srcOrd="0" destOrd="3" presId="urn:microsoft.com/office/officeart/2005/8/layout/list1"/>
    <dgm:cxn modelId="{C13BB5F1-4887-4437-8E4A-B1925F0AC8F8}" srcId="{F7DECC63-1725-40AB-BE55-62798BCDE41A}" destId="{2E5A067F-36C3-40E4-912C-78AF09D05BF9}" srcOrd="2" destOrd="0" parTransId="{6AD73118-E581-411D-A5A3-20584C5B34A9}" sibTransId="{46EE2674-5767-4704-9C11-949F4D83BC17}"/>
    <dgm:cxn modelId="{A7BF88F8-1044-47FB-A28D-D2B12B3F9D09}" type="presOf" srcId="{2E5A067F-36C3-40E4-912C-78AF09D05BF9}" destId="{1BC6BBEB-ECAD-4836-8F4E-F4D145AE8D1D}" srcOrd="0" destOrd="2" presId="urn:microsoft.com/office/officeart/2005/8/layout/list1"/>
    <dgm:cxn modelId="{CE135626-1D16-40E2-B286-FD9B400D4473}" type="presParOf" srcId="{B468D47E-DA40-4553-BE71-EC881A7414D7}" destId="{EF114553-D0DE-4E41-B652-9CC340777C55}" srcOrd="0" destOrd="0" presId="urn:microsoft.com/office/officeart/2005/8/layout/list1"/>
    <dgm:cxn modelId="{AAE4B972-8548-4492-A90F-5CA147E76542}" type="presParOf" srcId="{EF114553-D0DE-4E41-B652-9CC340777C55}" destId="{0A7FADE9-1B10-4BE6-BA57-1F8306F5392F}" srcOrd="0" destOrd="0" presId="urn:microsoft.com/office/officeart/2005/8/layout/list1"/>
    <dgm:cxn modelId="{DF4A3E79-79E6-44CB-BB9F-B2944E65898A}" type="presParOf" srcId="{EF114553-D0DE-4E41-B652-9CC340777C55}" destId="{05ACB845-EAE5-40A7-B62F-49A993FD67FE}" srcOrd="1" destOrd="0" presId="urn:microsoft.com/office/officeart/2005/8/layout/list1"/>
    <dgm:cxn modelId="{A158A21C-9454-49E0-A61E-82BB14A617CC}" type="presParOf" srcId="{B468D47E-DA40-4553-BE71-EC881A7414D7}" destId="{45F06EC1-E7CB-406B-9045-49E93B9B1CD3}" srcOrd="1" destOrd="0" presId="urn:microsoft.com/office/officeart/2005/8/layout/list1"/>
    <dgm:cxn modelId="{26F95426-8C38-4729-8740-D6A3D308138C}" type="presParOf" srcId="{B468D47E-DA40-4553-BE71-EC881A7414D7}" destId="{1BC6BBEB-ECAD-4836-8F4E-F4D145AE8D1D}" srcOrd="2" destOrd="0" presId="urn:microsoft.com/office/officeart/2005/8/layout/list1"/>
    <dgm:cxn modelId="{21AD22C5-4CB5-4EB4-87B2-DE80DF12C8BE}" type="presParOf" srcId="{B468D47E-DA40-4553-BE71-EC881A7414D7}" destId="{537EF736-138E-43F6-B111-49D3F9FC1A85}" srcOrd="3" destOrd="0" presId="urn:microsoft.com/office/officeart/2005/8/layout/list1"/>
    <dgm:cxn modelId="{EB6BC6AB-D2B7-47AB-85DE-D007DC04DCC1}" type="presParOf" srcId="{B468D47E-DA40-4553-BE71-EC881A7414D7}" destId="{9BA68875-E840-4A3C-B28A-0814811F887A}" srcOrd="4" destOrd="0" presId="urn:microsoft.com/office/officeart/2005/8/layout/list1"/>
    <dgm:cxn modelId="{2E3824DA-FFB6-4C0C-89EE-1EA96684216C}" type="presParOf" srcId="{9BA68875-E840-4A3C-B28A-0814811F887A}" destId="{D3A23A64-27B8-4159-800C-486226EACD27}" srcOrd="0" destOrd="0" presId="urn:microsoft.com/office/officeart/2005/8/layout/list1"/>
    <dgm:cxn modelId="{EC802F6A-4C60-4E22-8B0F-E6D2658D8FE9}" type="presParOf" srcId="{9BA68875-E840-4A3C-B28A-0814811F887A}" destId="{D0BE2C6C-925E-47E9-9C2D-8CF59B5AE522}" srcOrd="1" destOrd="0" presId="urn:microsoft.com/office/officeart/2005/8/layout/list1"/>
    <dgm:cxn modelId="{6DB5AC80-E82A-4474-BD7A-DF34E3CEE7EA}" type="presParOf" srcId="{B468D47E-DA40-4553-BE71-EC881A7414D7}" destId="{436C7A5E-6087-45C5-ACA7-7F7F3E0D2AD5}" srcOrd="5" destOrd="0" presId="urn:microsoft.com/office/officeart/2005/8/layout/list1"/>
    <dgm:cxn modelId="{51E72CC7-C19D-43D2-9563-C8E5B2A02AFA}" type="presParOf" srcId="{B468D47E-DA40-4553-BE71-EC881A7414D7}" destId="{D8135306-65DC-48A5-8FE8-4CCD26AD0D5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199CFE8-7065-4D7F-B56B-CD7BF98D96D4}" type="doc">
      <dgm:prSet loTypeId="urn:microsoft.com/office/officeart/2005/8/layout/list1" loCatId="list" qsTypeId="urn:microsoft.com/office/officeart/2005/8/quickstyle/simple4" qsCatId="simple" csTypeId="urn:microsoft.com/office/officeart/2005/8/colors/accent1_2" csCatId="accent1" phldr="1"/>
      <dgm:spPr/>
      <dgm:t>
        <a:bodyPr/>
        <a:lstStyle/>
        <a:p>
          <a:endParaRPr lang="en-US"/>
        </a:p>
      </dgm:t>
    </dgm:pt>
    <dgm:pt modelId="{F7DECC63-1725-40AB-BE55-62798BCDE41A}">
      <dgm:prSet/>
      <dgm:spPr/>
      <dgm:t>
        <a:bodyPr/>
        <a:lstStyle/>
        <a:p>
          <a:r>
            <a:rPr lang="en-US"/>
            <a:t>Project Status/Outcomes to Date</a:t>
          </a:r>
        </a:p>
      </dgm:t>
    </dgm:pt>
    <dgm:pt modelId="{90467129-A5CE-4BA7-87DC-EBCD7C9BEDF0}" type="parTrans" cxnId="{1095D41A-C5F0-4D5F-B545-D50B6BBBAECF}">
      <dgm:prSet/>
      <dgm:spPr/>
      <dgm:t>
        <a:bodyPr/>
        <a:lstStyle/>
        <a:p>
          <a:endParaRPr lang="en-US"/>
        </a:p>
      </dgm:t>
    </dgm:pt>
    <dgm:pt modelId="{C0AB2025-993B-4549-A0F4-835246B38B06}" type="sibTrans" cxnId="{1095D41A-C5F0-4D5F-B545-D50B6BBBAECF}">
      <dgm:prSet/>
      <dgm:spPr/>
      <dgm:t>
        <a:bodyPr/>
        <a:lstStyle/>
        <a:p>
          <a:endParaRPr lang="en-US"/>
        </a:p>
      </dgm:t>
    </dgm:pt>
    <dgm:pt modelId="{A202EECC-0743-44F8-999C-5F04D2009CE4}">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Draft RFP’s developed by Mark to be reviewed by the team.</a:t>
          </a:r>
        </a:p>
      </dgm:t>
    </dgm:pt>
    <dgm:pt modelId="{C0B9E32F-E13D-43D6-B49A-CE225EB7AE2C}" type="parTrans" cxnId="{2430130B-D721-4565-91AF-108B9F28DAF4}">
      <dgm:prSet/>
      <dgm:spPr/>
      <dgm:t>
        <a:bodyPr/>
        <a:lstStyle/>
        <a:p>
          <a:endParaRPr lang="en-US"/>
        </a:p>
      </dgm:t>
    </dgm:pt>
    <dgm:pt modelId="{B9B81EF9-0666-4E47-8885-28B26DA9FEF0}" type="sibTrans" cxnId="{2430130B-D721-4565-91AF-108B9F28DAF4}">
      <dgm:prSet/>
      <dgm:spPr/>
      <dgm:t>
        <a:bodyPr/>
        <a:lstStyle/>
        <a:p>
          <a:endParaRPr lang="en-US"/>
        </a:p>
      </dgm:t>
    </dgm:pt>
    <dgm:pt modelId="{4A0B0CDE-5A95-4823-BA68-189132843C03}">
      <dgm:prSet/>
      <dgm:spPr/>
      <dgm:t>
        <a:bodyPr/>
        <a:lstStyle/>
        <a:p>
          <a:r>
            <a:rPr lang="en-US"/>
            <a:t>Next Steps</a:t>
          </a:r>
        </a:p>
      </dgm:t>
    </dgm:pt>
    <dgm:pt modelId="{7C2B7483-74F2-4857-BEEF-941F7B759984}" type="parTrans" cxnId="{2103B59D-361E-46C3-898E-6625108AD302}">
      <dgm:prSet/>
      <dgm:spPr/>
      <dgm:t>
        <a:bodyPr/>
        <a:lstStyle/>
        <a:p>
          <a:endParaRPr lang="en-US"/>
        </a:p>
      </dgm:t>
    </dgm:pt>
    <dgm:pt modelId="{23F35AD1-A1F0-4980-8C76-C5751A60B1C6}" type="sibTrans" cxnId="{2103B59D-361E-46C3-898E-6625108AD302}">
      <dgm:prSet/>
      <dgm:spPr/>
      <dgm:t>
        <a:bodyPr/>
        <a:lstStyle/>
        <a:p>
          <a:endParaRPr lang="en-US"/>
        </a:p>
      </dgm:t>
    </dgm:pt>
    <dgm:pt modelId="{D8C51FDE-E71E-45C7-8E4D-BEFEDB0BD3B2}">
      <dgm:prSet custT="1"/>
      <dgm:spPr/>
      <dgm:t>
        <a:bodyPr/>
        <a:lstStyle/>
        <a:p>
          <a:r>
            <a:rPr lang="en-US" sz="2400" dirty="0">
              <a:solidFill>
                <a:prstClr val="black">
                  <a:hueOff val="0"/>
                  <a:satOff val="0"/>
                  <a:lumOff val="0"/>
                  <a:alphaOff val="0"/>
                </a:prstClr>
              </a:solidFill>
              <a:latin typeface="Arial"/>
              <a:ea typeface="+mn-ea"/>
              <a:cs typeface="+mn-cs"/>
            </a:rPr>
            <a:t>Waiting on EA feedback (meeting this week).</a:t>
          </a:r>
          <a:endParaRPr lang="en-US" sz="2400" b="1" dirty="0"/>
        </a:p>
      </dgm:t>
    </dgm:pt>
    <dgm:pt modelId="{45EA629C-B653-41C6-BE28-DEC42B8A2923}" type="parTrans" cxnId="{778EE506-06F3-440A-89AC-B37B1446751F}">
      <dgm:prSet/>
      <dgm:spPr/>
    </dgm:pt>
    <dgm:pt modelId="{BDDAE623-ECC5-4B2E-94BD-5BE596FF341F}" type="sibTrans" cxnId="{778EE506-06F3-440A-89AC-B37B1446751F}">
      <dgm:prSet/>
      <dgm:spPr/>
    </dgm:pt>
    <dgm:pt modelId="{662655CA-10C8-4606-8982-EE657EF8FC0E}">
      <dgm:prSet custT="1"/>
      <dgm:spPr/>
      <dgm:t>
        <a:bodyPr/>
        <a:lstStyle/>
        <a:p>
          <a:pPr marL="228600" lvl="1" indent="-228600" algn="l" defTabSz="1111250">
            <a:lnSpc>
              <a:spcPct val="90000"/>
            </a:lnSpc>
            <a:spcBef>
              <a:spcPct val="0"/>
            </a:spcBef>
            <a:spcAft>
              <a:spcPct val="15000"/>
            </a:spcAft>
          </a:pPr>
          <a:r>
            <a:rPr lang="en-US" sz="2000" kern="1200" dirty="0"/>
            <a:t>Identify external and internal leak detection testing needs as specified by PRCI staff and LD SRP membership.</a:t>
          </a:r>
          <a:endParaRPr lang="en-US" sz="2000" kern="1200" dirty="0">
            <a:solidFill>
              <a:prstClr val="black">
                <a:hueOff val="0"/>
                <a:satOff val="0"/>
                <a:lumOff val="0"/>
                <a:alphaOff val="0"/>
              </a:prstClr>
            </a:solidFill>
            <a:latin typeface="Arial"/>
            <a:ea typeface="+mn-ea"/>
            <a:cs typeface="+mn-cs"/>
          </a:endParaRPr>
        </a:p>
      </dgm:t>
    </dgm:pt>
    <dgm:pt modelId="{AAA3ADD3-FEDF-42C7-A0D3-E0AFCB48A607}" type="parTrans" cxnId="{730DC7AC-C307-4687-831F-AA67C44F6C76}">
      <dgm:prSet/>
      <dgm:spPr/>
    </dgm:pt>
    <dgm:pt modelId="{AE0E2EA9-1CD1-4920-9B6F-D5B7B6162CD1}" type="sibTrans" cxnId="{730DC7AC-C307-4687-831F-AA67C44F6C76}">
      <dgm:prSet/>
      <dgm:spPr/>
    </dgm:pt>
    <dgm:pt modelId="{2E5A067F-36C3-40E4-912C-78AF09D05BF9}">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dirty="0"/>
            <a:t>Survey existing test facility operators to document current capabilities and opportunities for upgrades.</a:t>
          </a:r>
        </a:p>
      </dgm:t>
    </dgm:pt>
    <dgm:pt modelId="{6AD73118-E581-411D-A5A3-20584C5B34A9}" type="parTrans" cxnId="{C13BB5F1-4887-4437-8E4A-B1925F0AC8F8}">
      <dgm:prSet/>
      <dgm:spPr/>
      <dgm:t>
        <a:bodyPr/>
        <a:lstStyle/>
        <a:p>
          <a:endParaRPr lang="en-US"/>
        </a:p>
      </dgm:t>
    </dgm:pt>
    <dgm:pt modelId="{46EE2674-5767-4704-9C11-949F4D83BC17}" type="sibTrans" cxnId="{C13BB5F1-4887-4437-8E4A-B1925F0AC8F8}">
      <dgm:prSet/>
      <dgm:spPr/>
      <dgm:t>
        <a:bodyPr/>
        <a:lstStyle/>
        <a:p>
          <a:endParaRPr lang="en-US"/>
        </a:p>
      </dgm:t>
    </dgm:pt>
    <dgm:pt modelId="{9ED87271-E9F5-4387-BDBE-6D31FDD42522}">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dirty="0"/>
            <a:t>Identify gaps between needs and available test sites, opportunities to supplement or construct suitable facilities.</a:t>
          </a:r>
        </a:p>
      </dgm:t>
    </dgm:pt>
    <dgm:pt modelId="{323D3ADD-302E-4851-A703-5B816F425D0B}" type="parTrans" cxnId="{B74A1823-C619-4A14-8C9D-19DBE6598C81}">
      <dgm:prSet/>
      <dgm:spPr/>
      <dgm:t>
        <a:bodyPr/>
        <a:lstStyle/>
        <a:p>
          <a:endParaRPr lang="en-US"/>
        </a:p>
      </dgm:t>
    </dgm:pt>
    <dgm:pt modelId="{0351994E-AA41-4E11-AA52-C3F3DBFC55D6}" type="sibTrans" cxnId="{B74A1823-C619-4A14-8C9D-19DBE6598C81}">
      <dgm:prSet/>
      <dgm:spPr/>
      <dgm:t>
        <a:bodyPr/>
        <a:lstStyle/>
        <a:p>
          <a:endParaRPr lang="en-US"/>
        </a:p>
      </dgm:t>
    </dgm:pt>
    <dgm:pt modelId="{5AF93E34-0C4B-4F05-809A-1D22A73EA107}">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dirty="0"/>
            <a:t>Develop a report for each project that allows the LD SRP and RSC to make informed decisions on future research, testing and facility investment.</a:t>
          </a:r>
        </a:p>
      </dgm:t>
    </dgm:pt>
    <dgm:pt modelId="{0BD60155-9CEC-4ED2-A031-93D65B1A2285}" type="parTrans" cxnId="{7F458E4E-A9CC-488E-863B-6C52E87D0AB8}">
      <dgm:prSet/>
      <dgm:spPr/>
      <dgm:t>
        <a:bodyPr/>
        <a:lstStyle/>
        <a:p>
          <a:endParaRPr lang="en-US"/>
        </a:p>
      </dgm:t>
    </dgm:pt>
    <dgm:pt modelId="{026174CA-FC13-4363-A38A-E7A413CBEE5F}" type="sibTrans" cxnId="{7F458E4E-A9CC-488E-863B-6C52E87D0AB8}">
      <dgm:prSet/>
      <dgm:spPr/>
      <dgm:t>
        <a:bodyPr/>
        <a:lstStyle/>
        <a:p>
          <a:endParaRPr lang="en-US"/>
        </a:p>
      </dgm:t>
    </dgm:pt>
    <dgm:pt modelId="{B468D47E-DA40-4553-BE71-EC881A7414D7}" type="pres">
      <dgm:prSet presAssocID="{8199CFE8-7065-4D7F-B56B-CD7BF98D96D4}" presName="linear" presStyleCnt="0">
        <dgm:presLayoutVars>
          <dgm:dir/>
          <dgm:animLvl val="lvl"/>
          <dgm:resizeHandles val="exact"/>
        </dgm:presLayoutVars>
      </dgm:prSet>
      <dgm:spPr/>
    </dgm:pt>
    <dgm:pt modelId="{EF114553-D0DE-4E41-B652-9CC340777C55}" type="pres">
      <dgm:prSet presAssocID="{F7DECC63-1725-40AB-BE55-62798BCDE41A}" presName="parentLin" presStyleCnt="0"/>
      <dgm:spPr/>
    </dgm:pt>
    <dgm:pt modelId="{0A7FADE9-1B10-4BE6-BA57-1F8306F5392F}" type="pres">
      <dgm:prSet presAssocID="{F7DECC63-1725-40AB-BE55-62798BCDE41A}" presName="parentLeftMargin" presStyleLbl="node1" presStyleIdx="0" presStyleCnt="2"/>
      <dgm:spPr/>
    </dgm:pt>
    <dgm:pt modelId="{05ACB845-EAE5-40A7-B62F-49A993FD67FE}" type="pres">
      <dgm:prSet presAssocID="{F7DECC63-1725-40AB-BE55-62798BCDE41A}" presName="parentText" presStyleLbl="node1" presStyleIdx="0" presStyleCnt="2">
        <dgm:presLayoutVars>
          <dgm:chMax val="0"/>
          <dgm:bulletEnabled val="1"/>
        </dgm:presLayoutVars>
      </dgm:prSet>
      <dgm:spPr/>
    </dgm:pt>
    <dgm:pt modelId="{45F06EC1-E7CB-406B-9045-49E93B9B1CD3}" type="pres">
      <dgm:prSet presAssocID="{F7DECC63-1725-40AB-BE55-62798BCDE41A}" presName="negativeSpace" presStyleCnt="0"/>
      <dgm:spPr/>
    </dgm:pt>
    <dgm:pt modelId="{1BC6BBEB-ECAD-4836-8F4E-F4D145AE8D1D}" type="pres">
      <dgm:prSet presAssocID="{F7DECC63-1725-40AB-BE55-62798BCDE41A}" presName="childText" presStyleLbl="conFgAcc1" presStyleIdx="0" presStyleCnt="2">
        <dgm:presLayoutVars>
          <dgm:bulletEnabled val="1"/>
        </dgm:presLayoutVars>
      </dgm:prSet>
      <dgm:spPr/>
    </dgm:pt>
    <dgm:pt modelId="{537EF736-138E-43F6-B111-49D3F9FC1A85}" type="pres">
      <dgm:prSet presAssocID="{C0AB2025-993B-4549-A0F4-835246B38B06}" presName="spaceBetweenRectangles" presStyleCnt="0"/>
      <dgm:spPr/>
    </dgm:pt>
    <dgm:pt modelId="{9BA68875-E840-4A3C-B28A-0814811F887A}" type="pres">
      <dgm:prSet presAssocID="{4A0B0CDE-5A95-4823-BA68-189132843C03}" presName="parentLin" presStyleCnt="0"/>
      <dgm:spPr/>
    </dgm:pt>
    <dgm:pt modelId="{D3A23A64-27B8-4159-800C-486226EACD27}" type="pres">
      <dgm:prSet presAssocID="{4A0B0CDE-5A95-4823-BA68-189132843C03}" presName="parentLeftMargin" presStyleLbl="node1" presStyleIdx="0" presStyleCnt="2"/>
      <dgm:spPr/>
    </dgm:pt>
    <dgm:pt modelId="{D0BE2C6C-925E-47E9-9C2D-8CF59B5AE522}" type="pres">
      <dgm:prSet presAssocID="{4A0B0CDE-5A95-4823-BA68-189132843C03}" presName="parentText" presStyleLbl="node1" presStyleIdx="1" presStyleCnt="2">
        <dgm:presLayoutVars>
          <dgm:chMax val="0"/>
          <dgm:bulletEnabled val="1"/>
        </dgm:presLayoutVars>
      </dgm:prSet>
      <dgm:spPr/>
    </dgm:pt>
    <dgm:pt modelId="{436C7A5E-6087-45C5-ACA7-7F7F3E0D2AD5}" type="pres">
      <dgm:prSet presAssocID="{4A0B0CDE-5A95-4823-BA68-189132843C03}" presName="negativeSpace" presStyleCnt="0"/>
      <dgm:spPr/>
    </dgm:pt>
    <dgm:pt modelId="{D8135306-65DC-48A5-8FE8-4CCD26AD0D54}" type="pres">
      <dgm:prSet presAssocID="{4A0B0CDE-5A95-4823-BA68-189132843C03}" presName="childText" presStyleLbl="conFgAcc1" presStyleIdx="1" presStyleCnt="2" custLinFactNeighborX="-700" custLinFactNeighborY="4172">
        <dgm:presLayoutVars>
          <dgm:bulletEnabled val="1"/>
        </dgm:presLayoutVars>
      </dgm:prSet>
      <dgm:spPr/>
    </dgm:pt>
  </dgm:ptLst>
  <dgm:cxnLst>
    <dgm:cxn modelId="{778EE506-06F3-440A-89AC-B37B1446751F}" srcId="{4A0B0CDE-5A95-4823-BA68-189132843C03}" destId="{D8C51FDE-E71E-45C7-8E4D-BEFEDB0BD3B2}" srcOrd="0" destOrd="0" parTransId="{45EA629C-B653-41C6-BE28-DEC42B8A2923}" sibTransId="{BDDAE623-ECC5-4B2E-94BD-5BE596FF341F}"/>
    <dgm:cxn modelId="{9461B208-B07A-4051-BB53-37502332244D}" type="presOf" srcId="{662655CA-10C8-4606-8982-EE657EF8FC0E}" destId="{1BC6BBEB-ECAD-4836-8F4E-F4D145AE8D1D}" srcOrd="0" destOrd="1" presId="urn:microsoft.com/office/officeart/2005/8/layout/list1"/>
    <dgm:cxn modelId="{2430130B-D721-4565-91AF-108B9F28DAF4}" srcId="{F7DECC63-1725-40AB-BE55-62798BCDE41A}" destId="{A202EECC-0743-44F8-999C-5F04D2009CE4}" srcOrd="0" destOrd="0" parTransId="{C0B9E32F-E13D-43D6-B49A-CE225EB7AE2C}" sibTransId="{B9B81EF9-0666-4E47-8885-28B26DA9FEF0}"/>
    <dgm:cxn modelId="{1095D41A-C5F0-4D5F-B545-D50B6BBBAECF}" srcId="{8199CFE8-7065-4D7F-B56B-CD7BF98D96D4}" destId="{F7DECC63-1725-40AB-BE55-62798BCDE41A}" srcOrd="0" destOrd="0" parTransId="{90467129-A5CE-4BA7-87DC-EBCD7C9BEDF0}" sibTransId="{C0AB2025-993B-4549-A0F4-835246B38B06}"/>
    <dgm:cxn modelId="{B74A1823-C619-4A14-8C9D-19DBE6598C81}" srcId="{F7DECC63-1725-40AB-BE55-62798BCDE41A}" destId="{9ED87271-E9F5-4387-BDBE-6D31FDD42522}" srcOrd="3" destOrd="0" parTransId="{323D3ADD-302E-4851-A703-5B816F425D0B}" sibTransId="{0351994E-AA41-4E11-AA52-C3F3DBFC55D6}"/>
    <dgm:cxn modelId="{1B142931-9D98-44B8-A357-D1CDB0C5AFA3}" type="presOf" srcId="{4A0B0CDE-5A95-4823-BA68-189132843C03}" destId="{D0BE2C6C-925E-47E9-9C2D-8CF59B5AE522}" srcOrd="1" destOrd="0" presId="urn:microsoft.com/office/officeart/2005/8/layout/list1"/>
    <dgm:cxn modelId="{092BB25C-FFCA-4F55-B55B-F1C22A97DF81}" type="presOf" srcId="{F7DECC63-1725-40AB-BE55-62798BCDE41A}" destId="{05ACB845-EAE5-40A7-B62F-49A993FD67FE}" srcOrd="1" destOrd="0" presId="urn:microsoft.com/office/officeart/2005/8/layout/list1"/>
    <dgm:cxn modelId="{18BE6B61-8749-4F15-BEFB-2EA037ED17FD}" type="presOf" srcId="{8199CFE8-7065-4D7F-B56B-CD7BF98D96D4}" destId="{B468D47E-DA40-4553-BE71-EC881A7414D7}" srcOrd="0" destOrd="0" presId="urn:microsoft.com/office/officeart/2005/8/layout/list1"/>
    <dgm:cxn modelId="{C9876B63-33F4-44CE-A42A-A653C02CB597}" type="presOf" srcId="{A202EECC-0743-44F8-999C-5F04D2009CE4}" destId="{1BC6BBEB-ECAD-4836-8F4E-F4D145AE8D1D}" srcOrd="0" destOrd="0" presId="urn:microsoft.com/office/officeart/2005/8/layout/list1"/>
    <dgm:cxn modelId="{707E886A-E6D9-4493-A32F-4070FC71A971}" type="presOf" srcId="{5AF93E34-0C4B-4F05-809A-1D22A73EA107}" destId="{1BC6BBEB-ECAD-4836-8F4E-F4D145AE8D1D}" srcOrd="0" destOrd="4" presId="urn:microsoft.com/office/officeart/2005/8/layout/list1"/>
    <dgm:cxn modelId="{7F458E4E-A9CC-488E-863B-6C52E87D0AB8}" srcId="{F7DECC63-1725-40AB-BE55-62798BCDE41A}" destId="{5AF93E34-0C4B-4F05-809A-1D22A73EA107}" srcOrd="4" destOrd="0" parTransId="{0BD60155-9CEC-4ED2-A031-93D65B1A2285}" sibTransId="{026174CA-FC13-4363-A38A-E7A413CBEE5F}"/>
    <dgm:cxn modelId="{E5B1A39A-E862-433C-963F-BA003FD4C009}" type="presOf" srcId="{D8C51FDE-E71E-45C7-8E4D-BEFEDB0BD3B2}" destId="{D8135306-65DC-48A5-8FE8-4CCD26AD0D54}" srcOrd="0" destOrd="0" presId="urn:microsoft.com/office/officeart/2005/8/layout/list1"/>
    <dgm:cxn modelId="{2103B59D-361E-46C3-898E-6625108AD302}" srcId="{8199CFE8-7065-4D7F-B56B-CD7BF98D96D4}" destId="{4A0B0CDE-5A95-4823-BA68-189132843C03}" srcOrd="1" destOrd="0" parTransId="{7C2B7483-74F2-4857-BEEF-941F7B759984}" sibTransId="{23F35AD1-A1F0-4980-8C76-C5751A60B1C6}"/>
    <dgm:cxn modelId="{37D9B7A2-A78C-4B99-8EFC-3312B8351C54}" type="presOf" srcId="{F7DECC63-1725-40AB-BE55-62798BCDE41A}" destId="{0A7FADE9-1B10-4BE6-BA57-1F8306F5392F}" srcOrd="0" destOrd="0" presId="urn:microsoft.com/office/officeart/2005/8/layout/list1"/>
    <dgm:cxn modelId="{730DC7AC-C307-4687-831F-AA67C44F6C76}" srcId="{F7DECC63-1725-40AB-BE55-62798BCDE41A}" destId="{662655CA-10C8-4606-8982-EE657EF8FC0E}" srcOrd="1" destOrd="0" parTransId="{AAA3ADD3-FEDF-42C7-A0D3-E0AFCB48A607}" sibTransId="{AE0E2EA9-1CD1-4920-9B6F-D5B7B6162CD1}"/>
    <dgm:cxn modelId="{D831B8CA-1F78-466D-927C-04EAD62B240E}" type="presOf" srcId="{4A0B0CDE-5A95-4823-BA68-189132843C03}" destId="{D3A23A64-27B8-4159-800C-486226EACD27}" srcOrd="0" destOrd="0" presId="urn:microsoft.com/office/officeart/2005/8/layout/list1"/>
    <dgm:cxn modelId="{9E322FD4-4922-4C7C-8D36-8F149F28B9CA}" type="presOf" srcId="{9ED87271-E9F5-4387-BDBE-6D31FDD42522}" destId="{1BC6BBEB-ECAD-4836-8F4E-F4D145AE8D1D}" srcOrd="0" destOrd="3" presId="urn:microsoft.com/office/officeart/2005/8/layout/list1"/>
    <dgm:cxn modelId="{C13BB5F1-4887-4437-8E4A-B1925F0AC8F8}" srcId="{F7DECC63-1725-40AB-BE55-62798BCDE41A}" destId="{2E5A067F-36C3-40E4-912C-78AF09D05BF9}" srcOrd="2" destOrd="0" parTransId="{6AD73118-E581-411D-A5A3-20584C5B34A9}" sibTransId="{46EE2674-5767-4704-9C11-949F4D83BC17}"/>
    <dgm:cxn modelId="{A7BF88F8-1044-47FB-A28D-D2B12B3F9D09}" type="presOf" srcId="{2E5A067F-36C3-40E4-912C-78AF09D05BF9}" destId="{1BC6BBEB-ECAD-4836-8F4E-F4D145AE8D1D}" srcOrd="0" destOrd="2" presId="urn:microsoft.com/office/officeart/2005/8/layout/list1"/>
    <dgm:cxn modelId="{CE135626-1D16-40E2-B286-FD9B400D4473}" type="presParOf" srcId="{B468D47E-DA40-4553-BE71-EC881A7414D7}" destId="{EF114553-D0DE-4E41-B652-9CC340777C55}" srcOrd="0" destOrd="0" presId="urn:microsoft.com/office/officeart/2005/8/layout/list1"/>
    <dgm:cxn modelId="{AAE4B972-8548-4492-A90F-5CA147E76542}" type="presParOf" srcId="{EF114553-D0DE-4E41-B652-9CC340777C55}" destId="{0A7FADE9-1B10-4BE6-BA57-1F8306F5392F}" srcOrd="0" destOrd="0" presId="urn:microsoft.com/office/officeart/2005/8/layout/list1"/>
    <dgm:cxn modelId="{DF4A3E79-79E6-44CB-BB9F-B2944E65898A}" type="presParOf" srcId="{EF114553-D0DE-4E41-B652-9CC340777C55}" destId="{05ACB845-EAE5-40A7-B62F-49A993FD67FE}" srcOrd="1" destOrd="0" presId="urn:microsoft.com/office/officeart/2005/8/layout/list1"/>
    <dgm:cxn modelId="{A158A21C-9454-49E0-A61E-82BB14A617CC}" type="presParOf" srcId="{B468D47E-DA40-4553-BE71-EC881A7414D7}" destId="{45F06EC1-E7CB-406B-9045-49E93B9B1CD3}" srcOrd="1" destOrd="0" presId="urn:microsoft.com/office/officeart/2005/8/layout/list1"/>
    <dgm:cxn modelId="{26F95426-8C38-4729-8740-D6A3D308138C}" type="presParOf" srcId="{B468D47E-DA40-4553-BE71-EC881A7414D7}" destId="{1BC6BBEB-ECAD-4836-8F4E-F4D145AE8D1D}" srcOrd="2" destOrd="0" presId="urn:microsoft.com/office/officeart/2005/8/layout/list1"/>
    <dgm:cxn modelId="{21AD22C5-4CB5-4EB4-87B2-DE80DF12C8BE}" type="presParOf" srcId="{B468D47E-DA40-4553-BE71-EC881A7414D7}" destId="{537EF736-138E-43F6-B111-49D3F9FC1A85}" srcOrd="3" destOrd="0" presId="urn:microsoft.com/office/officeart/2005/8/layout/list1"/>
    <dgm:cxn modelId="{EB6BC6AB-D2B7-47AB-85DE-D007DC04DCC1}" type="presParOf" srcId="{B468D47E-DA40-4553-BE71-EC881A7414D7}" destId="{9BA68875-E840-4A3C-B28A-0814811F887A}" srcOrd="4" destOrd="0" presId="urn:microsoft.com/office/officeart/2005/8/layout/list1"/>
    <dgm:cxn modelId="{2E3824DA-FFB6-4C0C-89EE-1EA96684216C}" type="presParOf" srcId="{9BA68875-E840-4A3C-B28A-0814811F887A}" destId="{D3A23A64-27B8-4159-800C-486226EACD27}" srcOrd="0" destOrd="0" presId="urn:microsoft.com/office/officeart/2005/8/layout/list1"/>
    <dgm:cxn modelId="{EC802F6A-4C60-4E22-8B0F-E6D2658D8FE9}" type="presParOf" srcId="{9BA68875-E840-4A3C-B28A-0814811F887A}" destId="{D0BE2C6C-925E-47E9-9C2D-8CF59B5AE522}" srcOrd="1" destOrd="0" presId="urn:microsoft.com/office/officeart/2005/8/layout/list1"/>
    <dgm:cxn modelId="{6DB5AC80-E82A-4474-BD7A-DF34E3CEE7EA}" type="presParOf" srcId="{B468D47E-DA40-4553-BE71-EC881A7414D7}" destId="{436C7A5E-6087-45C5-ACA7-7F7F3E0D2AD5}" srcOrd="5" destOrd="0" presId="urn:microsoft.com/office/officeart/2005/8/layout/list1"/>
    <dgm:cxn modelId="{51E72CC7-C19D-43D2-9563-C8E5B2A02AFA}" type="presParOf" srcId="{B468D47E-DA40-4553-BE71-EC881A7414D7}" destId="{D8135306-65DC-48A5-8FE8-4CCD26AD0D5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199CFE8-7065-4D7F-B56B-CD7BF98D96D4}" type="doc">
      <dgm:prSet loTypeId="urn:microsoft.com/office/officeart/2005/8/layout/list1" loCatId="list" qsTypeId="urn:microsoft.com/office/officeart/2005/8/quickstyle/simple4" qsCatId="simple" csTypeId="urn:microsoft.com/office/officeart/2005/8/colors/accent1_2" csCatId="accent1" phldr="1"/>
      <dgm:spPr/>
      <dgm:t>
        <a:bodyPr/>
        <a:lstStyle/>
        <a:p>
          <a:endParaRPr lang="en-US"/>
        </a:p>
      </dgm:t>
    </dgm:pt>
    <dgm:pt modelId="{F7DECC63-1725-40AB-BE55-62798BCDE41A}">
      <dgm:prSet/>
      <dgm:spPr/>
      <dgm:t>
        <a:bodyPr/>
        <a:lstStyle/>
        <a:p>
          <a:r>
            <a:rPr lang="en-US"/>
            <a:t>Project Status/Outcomes to Date</a:t>
          </a:r>
        </a:p>
      </dgm:t>
    </dgm:pt>
    <dgm:pt modelId="{90467129-A5CE-4BA7-87DC-EBCD7C9BEDF0}" type="parTrans" cxnId="{1095D41A-C5F0-4D5F-B545-D50B6BBBAECF}">
      <dgm:prSet/>
      <dgm:spPr/>
      <dgm:t>
        <a:bodyPr/>
        <a:lstStyle/>
        <a:p>
          <a:endParaRPr lang="en-US"/>
        </a:p>
      </dgm:t>
    </dgm:pt>
    <dgm:pt modelId="{C0AB2025-993B-4549-A0F4-835246B38B06}" type="sibTrans" cxnId="{1095D41A-C5F0-4D5F-B545-D50B6BBBAECF}">
      <dgm:prSet/>
      <dgm:spPr/>
      <dgm:t>
        <a:bodyPr/>
        <a:lstStyle/>
        <a:p>
          <a:endParaRPr lang="en-US"/>
        </a:p>
      </dgm:t>
    </dgm:pt>
    <dgm:pt modelId="{A202EECC-0743-44F8-999C-5F04D2009CE4}">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Per EA decision, Idea 3310 will proceed as a traditional project, not under the LD SRP.</a:t>
          </a:r>
        </a:p>
      </dgm:t>
    </dgm:pt>
    <dgm:pt modelId="{C0B9E32F-E13D-43D6-B49A-CE225EB7AE2C}" type="parTrans" cxnId="{2430130B-D721-4565-91AF-108B9F28DAF4}">
      <dgm:prSet/>
      <dgm:spPr/>
      <dgm:t>
        <a:bodyPr/>
        <a:lstStyle/>
        <a:p>
          <a:endParaRPr lang="en-US"/>
        </a:p>
      </dgm:t>
    </dgm:pt>
    <dgm:pt modelId="{B9B81EF9-0666-4E47-8885-28B26DA9FEF0}" type="sibTrans" cxnId="{2430130B-D721-4565-91AF-108B9F28DAF4}">
      <dgm:prSet/>
      <dgm:spPr/>
      <dgm:t>
        <a:bodyPr/>
        <a:lstStyle/>
        <a:p>
          <a:endParaRPr lang="en-US"/>
        </a:p>
      </dgm:t>
    </dgm:pt>
    <dgm:pt modelId="{4A0B0CDE-5A95-4823-BA68-189132843C03}">
      <dgm:prSet/>
      <dgm:spPr/>
      <dgm:t>
        <a:bodyPr/>
        <a:lstStyle/>
        <a:p>
          <a:r>
            <a:rPr lang="en-US"/>
            <a:t>Next Steps</a:t>
          </a:r>
        </a:p>
      </dgm:t>
    </dgm:pt>
    <dgm:pt modelId="{7C2B7483-74F2-4857-BEEF-941F7B759984}" type="parTrans" cxnId="{2103B59D-361E-46C3-898E-6625108AD302}">
      <dgm:prSet/>
      <dgm:spPr/>
      <dgm:t>
        <a:bodyPr/>
        <a:lstStyle/>
        <a:p>
          <a:endParaRPr lang="en-US"/>
        </a:p>
      </dgm:t>
    </dgm:pt>
    <dgm:pt modelId="{23F35AD1-A1F0-4980-8C76-C5751A60B1C6}" type="sibTrans" cxnId="{2103B59D-361E-46C3-898E-6625108AD302}">
      <dgm:prSet/>
      <dgm:spPr/>
      <dgm:t>
        <a:bodyPr/>
        <a:lstStyle/>
        <a:p>
          <a:endParaRPr lang="en-US"/>
        </a:p>
      </dgm:t>
    </dgm:pt>
    <dgm:pt modelId="{D8C51FDE-E71E-45C7-8E4D-BEFEDB0BD3B2}">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Idea to be included in the SOM TC Roadmap Prioritization process.</a:t>
          </a:r>
        </a:p>
      </dgm:t>
    </dgm:pt>
    <dgm:pt modelId="{45EA629C-B653-41C6-BE28-DEC42B8A2923}" type="parTrans" cxnId="{778EE506-06F3-440A-89AC-B37B1446751F}">
      <dgm:prSet/>
      <dgm:spPr/>
      <dgm:t>
        <a:bodyPr/>
        <a:lstStyle/>
        <a:p>
          <a:endParaRPr lang="en-US"/>
        </a:p>
      </dgm:t>
    </dgm:pt>
    <dgm:pt modelId="{BDDAE623-ECC5-4B2E-94BD-5BE596FF341F}" type="sibTrans" cxnId="{778EE506-06F3-440A-89AC-B37B1446751F}">
      <dgm:prSet/>
      <dgm:spPr/>
      <dgm:t>
        <a:bodyPr/>
        <a:lstStyle/>
        <a:p>
          <a:endParaRPr lang="en-US"/>
        </a:p>
      </dgm:t>
    </dgm:pt>
    <dgm:pt modelId="{5306F556-C11D-440C-92C2-82CCC44BCCAC}">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endParaRPr lang="en-US" sz="2000" kern="1200" dirty="0">
            <a:solidFill>
              <a:prstClr val="black">
                <a:hueOff val="0"/>
                <a:satOff val="0"/>
                <a:lumOff val="0"/>
                <a:alphaOff val="0"/>
              </a:prstClr>
            </a:solidFill>
            <a:latin typeface="Arial"/>
            <a:ea typeface="+mn-ea"/>
            <a:cs typeface="+mn-cs"/>
          </a:endParaRPr>
        </a:p>
      </dgm:t>
    </dgm:pt>
    <dgm:pt modelId="{7D47E4AE-9BD2-4114-9E3E-5E2355B44C99}" type="parTrans" cxnId="{DEC708CC-7B1D-4353-A265-F94CFA2DD569}">
      <dgm:prSet/>
      <dgm:spPr/>
      <dgm:t>
        <a:bodyPr/>
        <a:lstStyle/>
        <a:p>
          <a:endParaRPr lang="en-US"/>
        </a:p>
      </dgm:t>
    </dgm:pt>
    <dgm:pt modelId="{4CFC3520-253F-40A7-8E42-78E93FEC4D3F}" type="sibTrans" cxnId="{DEC708CC-7B1D-4353-A265-F94CFA2DD569}">
      <dgm:prSet/>
      <dgm:spPr/>
      <dgm:t>
        <a:bodyPr/>
        <a:lstStyle/>
        <a:p>
          <a:endParaRPr lang="en-US"/>
        </a:p>
      </dgm:t>
    </dgm:pt>
    <dgm:pt modelId="{D3A1E53D-C41A-43CC-9EB6-D24FE736461B}">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endParaRPr lang="en-US" sz="2000" kern="1200" dirty="0">
            <a:solidFill>
              <a:prstClr val="black">
                <a:hueOff val="0"/>
                <a:satOff val="0"/>
                <a:lumOff val="0"/>
                <a:alphaOff val="0"/>
              </a:prstClr>
            </a:solidFill>
            <a:latin typeface="Arial"/>
            <a:ea typeface="+mn-ea"/>
            <a:cs typeface="+mn-cs"/>
          </a:endParaRPr>
        </a:p>
      </dgm:t>
    </dgm:pt>
    <dgm:pt modelId="{69A9D737-3CED-48BA-A29C-DED66061D29E}" type="parTrans" cxnId="{DE42E073-6615-4A39-8214-325E10243AA1}">
      <dgm:prSet/>
      <dgm:spPr/>
      <dgm:t>
        <a:bodyPr/>
        <a:lstStyle/>
        <a:p>
          <a:endParaRPr lang="en-US"/>
        </a:p>
      </dgm:t>
    </dgm:pt>
    <dgm:pt modelId="{E995C89C-D6A9-4240-A432-6238EF8C4468}" type="sibTrans" cxnId="{DE42E073-6615-4A39-8214-325E10243AA1}">
      <dgm:prSet/>
      <dgm:spPr/>
      <dgm:t>
        <a:bodyPr/>
        <a:lstStyle/>
        <a:p>
          <a:endParaRPr lang="en-US"/>
        </a:p>
      </dgm:t>
    </dgm:pt>
    <dgm:pt modelId="{CEC2DE3C-A80D-42EB-8A53-1462FB9C11F2}">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endParaRPr lang="en-US" sz="2000" kern="1200" dirty="0">
            <a:solidFill>
              <a:prstClr val="black">
                <a:hueOff val="0"/>
                <a:satOff val="0"/>
                <a:lumOff val="0"/>
                <a:alphaOff val="0"/>
              </a:prstClr>
            </a:solidFill>
            <a:latin typeface="Arial"/>
            <a:ea typeface="+mn-ea"/>
            <a:cs typeface="+mn-cs"/>
          </a:endParaRPr>
        </a:p>
      </dgm:t>
    </dgm:pt>
    <dgm:pt modelId="{6F89CEA6-7E4E-4C56-9917-CECE2633B9C9}" type="parTrans" cxnId="{03DF3FB0-76F3-466C-A9DE-289FBD6C1E71}">
      <dgm:prSet/>
      <dgm:spPr/>
      <dgm:t>
        <a:bodyPr/>
        <a:lstStyle/>
        <a:p>
          <a:endParaRPr lang="en-US"/>
        </a:p>
      </dgm:t>
    </dgm:pt>
    <dgm:pt modelId="{6BA32BA1-2D21-4786-893B-629AAE83EF23}" type="sibTrans" cxnId="{03DF3FB0-76F3-466C-A9DE-289FBD6C1E71}">
      <dgm:prSet/>
      <dgm:spPr/>
      <dgm:t>
        <a:bodyPr/>
        <a:lstStyle/>
        <a:p>
          <a:endParaRPr lang="en-US"/>
        </a:p>
      </dgm:t>
    </dgm:pt>
    <dgm:pt modelId="{157622FD-E685-47F7-9362-55EAFBB5C39D}">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Idea will be slotted into the upcoming roadmap based on prioritization results at the Fall TC meeting.</a:t>
          </a:r>
        </a:p>
      </dgm:t>
    </dgm:pt>
    <dgm:pt modelId="{D54C4BB0-5550-4A5A-8A88-33B1529D71E5}" type="parTrans" cxnId="{2BE7CE95-3BAD-4A16-9C3E-2EE03D79BCE9}">
      <dgm:prSet/>
      <dgm:spPr/>
      <dgm:t>
        <a:bodyPr/>
        <a:lstStyle/>
        <a:p>
          <a:endParaRPr lang="en-US"/>
        </a:p>
      </dgm:t>
    </dgm:pt>
    <dgm:pt modelId="{333A8CBB-7D20-4390-9A43-0902FB7ED387}" type="sibTrans" cxnId="{2BE7CE95-3BAD-4A16-9C3E-2EE03D79BCE9}">
      <dgm:prSet/>
      <dgm:spPr/>
      <dgm:t>
        <a:bodyPr/>
        <a:lstStyle/>
        <a:p>
          <a:endParaRPr lang="en-US"/>
        </a:p>
      </dgm:t>
    </dgm:pt>
    <dgm:pt modelId="{B468D47E-DA40-4553-BE71-EC881A7414D7}" type="pres">
      <dgm:prSet presAssocID="{8199CFE8-7065-4D7F-B56B-CD7BF98D96D4}" presName="linear" presStyleCnt="0">
        <dgm:presLayoutVars>
          <dgm:dir/>
          <dgm:animLvl val="lvl"/>
          <dgm:resizeHandles val="exact"/>
        </dgm:presLayoutVars>
      </dgm:prSet>
      <dgm:spPr/>
    </dgm:pt>
    <dgm:pt modelId="{EF114553-D0DE-4E41-B652-9CC340777C55}" type="pres">
      <dgm:prSet presAssocID="{F7DECC63-1725-40AB-BE55-62798BCDE41A}" presName="parentLin" presStyleCnt="0"/>
      <dgm:spPr/>
    </dgm:pt>
    <dgm:pt modelId="{0A7FADE9-1B10-4BE6-BA57-1F8306F5392F}" type="pres">
      <dgm:prSet presAssocID="{F7DECC63-1725-40AB-BE55-62798BCDE41A}" presName="parentLeftMargin" presStyleLbl="node1" presStyleIdx="0" presStyleCnt="2"/>
      <dgm:spPr/>
    </dgm:pt>
    <dgm:pt modelId="{05ACB845-EAE5-40A7-B62F-49A993FD67FE}" type="pres">
      <dgm:prSet presAssocID="{F7DECC63-1725-40AB-BE55-62798BCDE41A}" presName="parentText" presStyleLbl="node1" presStyleIdx="0" presStyleCnt="2">
        <dgm:presLayoutVars>
          <dgm:chMax val="0"/>
          <dgm:bulletEnabled val="1"/>
        </dgm:presLayoutVars>
      </dgm:prSet>
      <dgm:spPr/>
    </dgm:pt>
    <dgm:pt modelId="{45F06EC1-E7CB-406B-9045-49E93B9B1CD3}" type="pres">
      <dgm:prSet presAssocID="{F7DECC63-1725-40AB-BE55-62798BCDE41A}" presName="negativeSpace" presStyleCnt="0"/>
      <dgm:spPr/>
    </dgm:pt>
    <dgm:pt modelId="{1BC6BBEB-ECAD-4836-8F4E-F4D145AE8D1D}" type="pres">
      <dgm:prSet presAssocID="{F7DECC63-1725-40AB-BE55-62798BCDE41A}" presName="childText" presStyleLbl="conFgAcc1" presStyleIdx="0" presStyleCnt="2">
        <dgm:presLayoutVars>
          <dgm:bulletEnabled val="1"/>
        </dgm:presLayoutVars>
      </dgm:prSet>
      <dgm:spPr/>
    </dgm:pt>
    <dgm:pt modelId="{537EF736-138E-43F6-B111-49D3F9FC1A85}" type="pres">
      <dgm:prSet presAssocID="{C0AB2025-993B-4549-A0F4-835246B38B06}" presName="spaceBetweenRectangles" presStyleCnt="0"/>
      <dgm:spPr/>
    </dgm:pt>
    <dgm:pt modelId="{9BA68875-E840-4A3C-B28A-0814811F887A}" type="pres">
      <dgm:prSet presAssocID="{4A0B0CDE-5A95-4823-BA68-189132843C03}" presName="parentLin" presStyleCnt="0"/>
      <dgm:spPr/>
    </dgm:pt>
    <dgm:pt modelId="{D3A23A64-27B8-4159-800C-486226EACD27}" type="pres">
      <dgm:prSet presAssocID="{4A0B0CDE-5A95-4823-BA68-189132843C03}" presName="parentLeftMargin" presStyleLbl="node1" presStyleIdx="0" presStyleCnt="2"/>
      <dgm:spPr/>
    </dgm:pt>
    <dgm:pt modelId="{D0BE2C6C-925E-47E9-9C2D-8CF59B5AE522}" type="pres">
      <dgm:prSet presAssocID="{4A0B0CDE-5A95-4823-BA68-189132843C03}" presName="parentText" presStyleLbl="node1" presStyleIdx="1" presStyleCnt="2">
        <dgm:presLayoutVars>
          <dgm:chMax val="0"/>
          <dgm:bulletEnabled val="1"/>
        </dgm:presLayoutVars>
      </dgm:prSet>
      <dgm:spPr/>
    </dgm:pt>
    <dgm:pt modelId="{436C7A5E-6087-45C5-ACA7-7F7F3E0D2AD5}" type="pres">
      <dgm:prSet presAssocID="{4A0B0CDE-5A95-4823-BA68-189132843C03}" presName="negativeSpace" presStyleCnt="0"/>
      <dgm:spPr/>
    </dgm:pt>
    <dgm:pt modelId="{D8135306-65DC-48A5-8FE8-4CCD26AD0D54}" type="pres">
      <dgm:prSet presAssocID="{4A0B0CDE-5A95-4823-BA68-189132843C03}" presName="childText" presStyleLbl="conFgAcc1" presStyleIdx="1" presStyleCnt="2" custLinFactNeighborX="-700" custLinFactNeighborY="4172">
        <dgm:presLayoutVars>
          <dgm:bulletEnabled val="1"/>
        </dgm:presLayoutVars>
      </dgm:prSet>
      <dgm:spPr/>
    </dgm:pt>
  </dgm:ptLst>
  <dgm:cxnLst>
    <dgm:cxn modelId="{778EE506-06F3-440A-89AC-B37B1446751F}" srcId="{4A0B0CDE-5A95-4823-BA68-189132843C03}" destId="{D8C51FDE-E71E-45C7-8E4D-BEFEDB0BD3B2}" srcOrd="0" destOrd="0" parTransId="{45EA629C-B653-41C6-BE28-DEC42B8A2923}" sibTransId="{BDDAE623-ECC5-4B2E-94BD-5BE596FF341F}"/>
    <dgm:cxn modelId="{2430130B-D721-4565-91AF-108B9F28DAF4}" srcId="{F7DECC63-1725-40AB-BE55-62798BCDE41A}" destId="{A202EECC-0743-44F8-999C-5F04D2009CE4}" srcOrd="0" destOrd="0" parTransId="{C0B9E32F-E13D-43D6-B49A-CE225EB7AE2C}" sibTransId="{B9B81EF9-0666-4E47-8885-28B26DA9FEF0}"/>
    <dgm:cxn modelId="{08D74B0D-5AEA-4018-A8AF-FFEBBD8F3D2B}" type="presOf" srcId="{157622FD-E685-47F7-9362-55EAFBB5C39D}" destId="{D8135306-65DC-48A5-8FE8-4CCD26AD0D54}" srcOrd="0" destOrd="1" presId="urn:microsoft.com/office/officeart/2005/8/layout/list1"/>
    <dgm:cxn modelId="{1095D41A-C5F0-4D5F-B545-D50B6BBBAECF}" srcId="{8199CFE8-7065-4D7F-B56B-CD7BF98D96D4}" destId="{F7DECC63-1725-40AB-BE55-62798BCDE41A}" srcOrd="0" destOrd="0" parTransId="{90467129-A5CE-4BA7-87DC-EBCD7C9BEDF0}" sibTransId="{C0AB2025-993B-4549-A0F4-835246B38B06}"/>
    <dgm:cxn modelId="{1B142931-9D98-44B8-A357-D1CDB0C5AFA3}" type="presOf" srcId="{4A0B0CDE-5A95-4823-BA68-189132843C03}" destId="{D0BE2C6C-925E-47E9-9C2D-8CF59B5AE522}" srcOrd="1" destOrd="0" presId="urn:microsoft.com/office/officeart/2005/8/layout/list1"/>
    <dgm:cxn modelId="{092BB25C-FFCA-4F55-B55B-F1C22A97DF81}" type="presOf" srcId="{F7DECC63-1725-40AB-BE55-62798BCDE41A}" destId="{05ACB845-EAE5-40A7-B62F-49A993FD67FE}" srcOrd="1" destOrd="0" presId="urn:microsoft.com/office/officeart/2005/8/layout/list1"/>
    <dgm:cxn modelId="{18BE6B61-8749-4F15-BEFB-2EA037ED17FD}" type="presOf" srcId="{8199CFE8-7065-4D7F-B56B-CD7BF98D96D4}" destId="{B468D47E-DA40-4553-BE71-EC881A7414D7}" srcOrd="0" destOrd="0" presId="urn:microsoft.com/office/officeart/2005/8/layout/list1"/>
    <dgm:cxn modelId="{C9876B63-33F4-44CE-A42A-A653C02CB597}" type="presOf" srcId="{A202EECC-0743-44F8-999C-5F04D2009CE4}" destId="{1BC6BBEB-ECAD-4836-8F4E-F4D145AE8D1D}" srcOrd="0" destOrd="0" presId="urn:microsoft.com/office/officeart/2005/8/layout/list1"/>
    <dgm:cxn modelId="{DE42E073-6615-4A39-8214-325E10243AA1}" srcId="{F7DECC63-1725-40AB-BE55-62798BCDE41A}" destId="{D3A1E53D-C41A-43CC-9EB6-D24FE736461B}" srcOrd="1" destOrd="0" parTransId="{69A9D737-3CED-48BA-A29C-DED66061D29E}" sibTransId="{E995C89C-D6A9-4240-A432-6238EF8C4468}"/>
    <dgm:cxn modelId="{1C358B78-5C82-4ECE-A3FD-CA53A7D8B2F6}" type="presOf" srcId="{CEC2DE3C-A80D-42EB-8A53-1462FB9C11F2}" destId="{1BC6BBEB-ECAD-4836-8F4E-F4D145AE8D1D}" srcOrd="0" destOrd="2" presId="urn:microsoft.com/office/officeart/2005/8/layout/list1"/>
    <dgm:cxn modelId="{B0716E86-4CDF-4161-B119-701736AFAA4B}" type="presOf" srcId="{D3A1E53D-C41A-43CC-9EB6-D24FE736461B}" destId="{1BC6BBEB-ECAD-4836-8F4E-F4D145AE8D1D}" srcOrd="0" destOrd="1" presId="urn:microsoft.com/office/officeart/2005/8/layout/list1"/>
    <dgm:cxn modelId="{2BE7CE95-3BAD-4A16-9C3E-2EE03D79BCE9}" srcId="{4A0B0CDE-5A95-4823-BA68-189132843C03}" destId="{157622FD-E685-47F7-9362-55EAFBB5C39D}" srcOrd="1" destOrd="0" parTransId="{D54C4BB0-5550-4A5A-8A88-33B1529D71E5}" sibTransId="{333A8CBB-7D20-4390-9A43-0902FB7ED387}"/>
    <dgm:cxn modelId="{E5B1A39A-E862-433C-963F-BA003FD4C009}" type="presOf" srcId="{D8C51FDE-E71E-45C7-8E4D-BEFEDB0BD3B2}" destId="{D8135306-65DC-48A5-8FE8-4CCD26AD0D54}" srcOrd="0" destOrd="0" presId="urn:microsoft.com/office/officeart/2005/8/layout/list1"/>
    <dgm:cxn modelId="{2103B59D-361E-46C3-898E-6625108AD302}" srcId="{8199CFE8-7065-4D7F-B56B-CD7BF98D96D4}" destId="{4A0B0CDE-5A95-4823-BA68-189132843C03}" srcOrd="1" destOrd="0" parTransId="{7C2B7483-74F2-4857-BEEF-941F7B759984}" sibTransId="{23F35AD1-A1F0-4980-8C76-C5751A60B1C6}"/>
    <dgm:cxn modelId="{37D9B7A2-A78C-4B99-8EFC-3312B8351C54}" type="presOf" srcId="{F7DECC63-1725-40AB-BE55-62798BCDE41A}" destId="{0A7FADE9-1B10-4BE6-BA57-1F8306F5392F}" srcOrd="0" destOrd="0" presId="urn:microsoft.com/office/officeart/2005/8/layout/list1"/>
    <dgm:cxn modelId="{F1971EAC-A3FF-450A-A3D9-9146B588B698}" type="presOf" srcId="{5306F556-C11D-440C-92C2-82CCC44BCCAC}" destId="{1BC6BBEB-ECAD-4836-8F4E-F4D145AE8D1D}" srcOrd="0" destOrd="3" presId="urn:microsoft.com/office/officeart/2005/8/layout/list1"/>
    <dgm:cxn modelId="{03DF3FB0-76F3-466C-A9DE-289FBD6C1E71}" srcId="{F7DECC63-1725-40AB-BE55-62798BCDE41A}" destId="{CEC2DE3C-A80D-42EB-8A53-1462FB9C11F2}" srcOrd="2" destOrd="0" parTransId="{6F89CEA6-7E4E-4C56-9917-CECE2633B9C9}" sibTransId="{6BA32BA1-2D21-4786-893B-629AAE83EF23}"/>
    <dgm:cxn modelId="{D831B8CA-1F78-466D-927C-04EAD62B240E}" type="presOf" srcId="{4A0B0CDE-5A95-4823-BA68-189132843C03}" destId="{D3A23A64-27B8-4159-800C-486226EACD27}" srcOrd="0" destOrd="0" presId="urn:microsoft.com/office/officeart/2005/8/layout/list1"/>
    <dgm:cxn modelId="{DEC708CC-7B1D-4353-A265-F94CFA2DD569}" srcId="{F7DECC63-1725-40AB-BE55-62798BCDE41A}" destId="{5306F556-C11D-440C-92C2-82CCC44BCCAC}" srcOrd="3" destOrd="0" parTransId="{7D47E4AE-9BD2-4114-9E3E-5E2355B44C99}" sibTransId="{4CFC3520-253F-40A7-8E42-78E93FEC4D3F}"/>
    <dgm:cxn modelId="{CE135626-1D16-40E2-B286-FD9B400D4473}" type="presParOf" srcId="{B468D47E-DA40-4553-BE71-EC881A7414D7}" destId="{EF114553-D0DE-4E41-B652-9CC340777C55}" srcOrd="0" destOrd="0" presId="urn:microsoft.com/office/officeart/2005/8/layout/list1"/>
    <dgm:cxn modelId="{AAE4B972-8548-4492-A90F-5CA147E76542}" type="presParOf" srcId="{EF114553-D0DE-4E41-B652-9CC340777C55}" destId="{0A7FADE9-1B10-4BE6-BA57-1F8306F5392F}" srcOrd="0" destOrd="0" presId="urn:microsoft.com/office/officeart/2005/8/layout/list1"/>
    <dgm:cxn modelId="{DF4A3E79-79E6-44CB-BB9F-B2944E65898A}" type="presParOf" srcId="{EF114553-D0DE-4E41-B652-9CC340777C55}" destId="{05ACB845-EAE5-40A7-B62F-49A993FD67FE}" srcOrd="1" destOrd="0" presId="urn:microsoft.com/office/officeart/2005/8/layout/list1"/>
    <dgm:cxn modelId="{A158A21C-9454-49E0-A61E-82BB14A617CC}" type="presParOf" srcId="{B468D47E-DA40-4553-BE71-EC881A7414D7}" destId="{45F06EC1-E7CB-406B-9045-49E93B9B1CD3}" srcOrd="1" destOrd="0" presId="urn:microsoft.com/office/officeart/2005/8/layout/list1"/>
    <dgm:cxn modelId="{26F95426-8C38-4729-8740-D6A3D308138C}" type="presParOf" srcId="{B468D47E-DA40-4553-BE71-EC881A7414D7}" destId="{1BC6BBEB-ECAD-4836-8F4E-F4D145AE8D1D}" srcOrd="2" destOrd="0" presId="urn:microsoft.com/office/officeart/2005/8/layout/list1"/>
    <dgm:cxn modelId="{21AD22C5-4CB5-4EB4-87B2-DE80DF12C8BE}" type="presParOf" srcId="{B468D47E-DA40-4553-BE71-EC881A7414D7}" destId="{537EF736-138E-43F6-B111-49D3F9FC1A85}" srcOrd="3" destOrd="0" presId="urn:microsoft.com/office/officeart/2005/8/layout/list1"/>
    <dgm:cxn modelId="{EB6BC6AB-D2B7-47AB-85DE-D007DC04DCC1}" type="presParOf" srcId="{B468D47E-DA40-4553-BE71-EC881A7414D7}" destId="{9BA68875-E840-4A3C-B28A-0814811F887A}" srcOrd="4" destOrd="0" presId="urn:microsoft.com/office/officeart/2005/8/layout/list1"/>
    <dgm:cxn modelId="{2E3824DA-FFB6-4C0C-89EE-1EA96684216C}" type="presParOf" srcId="{9BA68875-E840-4A3C-B28A-0814811F887A}" destId="{D3A23A64-27B8-4159-800C-486226EACD27}" srcOrd="0" destOrd="0" presId="urn:microsoft.com/office/officeart/2005/8/layout/list1"/>
    <dgm:cxn modelId="{EC802F6A-4C60-4E22-8B0F-E6D2658D8FE9}" type="presParOf" srcId="{9BA68875-E840-4A3C-B28A-0814811F887A}" destId="{D0BE2C6C-925E-47E9-9C2D-8CF59B5AE522}" srcOrd="1" destOrd="0" presId="urn:microsoft.com/office/officeart/2005/8/layout/list1"/>
    <dgm:cxn modelId="{6DB5AC80-E82A-4474-BD7A-DF34E3CEE7EA}" type="presParOf" srcId="{B468D47E-DA40-4553-BE71-EC881A7414D7}" destId="{436C7A5E-6087-45C5-ACA7-7F7F3E0D2AD5}" srcOrd="5" destOrd="0" presId="urn:microsoft.com/office/officeart/2005/8/layout/list1"/>
    <dgm:cxn modelId="{51E72CC7-C19D-43D2-9563-C8E5B2A02AFA}" type="presParOf" srcId="{B468D47E-DA40-4553-BE71-EC881A7414D7}" destId="{D8135306-65DC-48A5-8FE8-4CCD26AD0D5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199CFE8-7065-4D7F-B56B-CD7BF98D96D4}" type="doc">
      <dgm:prSet loTypeId="urn:microsoft.com/office/officeart/2005/8/layout/list1" loCatId="list" qsTypeId="urn:microsoft.com/office/officeart/2005/8/quickstyle/simple4" qsCatId="simple" csTypeId="urn:microsoft.com/office/officeart/2005/8/colors/accent1_2" csCatId="accent1" phldr="1"/>
      <dgm:spPr/>
      <dgm:t>
        <a:bodyPr/>
        <a:lstStyle/>
        <a:p>
          <a:endParaRPr lang="en-US"/>
        </a:p>
      </dgm:t>
    </dgm:pt>
    <dgm:pt modelId="{F7DECC63-1725-40AB-BE55-62798BCDE41A}">
      <dgm:prSet/>
      <dgm:spPr/>
      <dgm:t>
        <a:bodyPr/>
        <a:lstStyle/>
        <a:p>
          <a:r>
            <a:rPr lang="en-US"/>
            <a:t>Project Status/Outcomes to Date</a:t>
          </a:r>
        </a:p>
      </dgm:t>
    </dgm:pt>
    <dgm:pt modelId="{90467129-A5CE-4BA7-87DC-EBCD7C9BEDF0}" type="parTrans" cxnId="{1095D41A-C5F0-4D5F-B545-D50B6BBBAECF}">
      <dgm:prSet/>
      <dgm:spPr/>
      <dgm:t>
        <a:bodyPr/>
        <a:lstStyle/>
        <a:p>
          <a:endParaRPr lang="en-US"/>
        </a:p>
      </dgm:t>
    </dgm:pt>
    <dgm:pt modelId="{C0AB2025-993B-4549-A0F4-835246B38B06}" type="sibTrans" cxnId="{1095D41A-C5F0-4D5F-B545-D50B6BBBAECF}">
      <dgm:prSet/>
      <dgm:spPr/>
      <dgm:t>
        <a:bodyPr/>
        <a:lstStyle/>
        <a:p>
          <a:endParaRPr lang="en-US"/>
        </a:p>
      </dgm:t>
    </dgm:pt>
    <dgm:pt modelId="{A202EECC-0743-44F8-999C-5F04D2009CE4}">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Per EA decision, Idea 3394 will proceed as a traditional project, not under the LD SRP.</a:t>
          </a:r>
        </a:p>
      </dgm:t>
    </dgm:pt>
    <dgm:pt modelId="{C0B9E32F-E13D-43D6-B49A-CE225EB7AE2C}" type="parTrans" cxnId="{2430130B-D721-4565-91AF-108B9F28DAF4}">
      <dgm:prSet/>
      <dgm:spPr/>
      <dgm:t>
        <a:bodyPr/>
        <a:lstStyle/>
        <a:p>
          <a:endParaRPr lang="en-US"/>
        </a:p>
      </dgm:t>
    </dgm:pt>
    <dgm:pt modelId="{B9B81EF9-0666-4E47-8885-28B26DA9FEF0}" type="sibTrans" cxnId="{2430130B-D721-4565-91AF-108B9F28DAF4}">
      <dgm:prSet/>
      <dgm:spPr/>
      <dgm:t>
        <a:bodyPr/>
        <a:lstStyle/>
        <a:p>
          <a:endParaRPr lang="en-US"/>
        </a:p>
      </dgm:t>
    </dgm:pt>
    <dgm:pt modelId="{4A0B0CDE-5A95-4823-BA68-189132843C03}">
      <dgm:prSet/>
      <dgm:spPr/>
      <dgm:t>
        <a:bodyPr/>
        <a:lstStyle/>
        <a:p>
          <a:r>
            <a:rPr lang="en-US"/>
            <a:t>Next Steps</a:t>
          </a:r>
        </a:p>
      </dgm:t>
    </dgm:pt>
    <dgm:pt modelId="{7C2B7483-74F2-4857-BEEF-941F7B759984}" type="parTrans" cxnId="{2103B59D-361E-46C3-898E-6625108AD302}">
      <dgm:prSet/>
      <dgm:spPr/>
      <dgm:t>
        <a:bodyPr/>
        <a:lstStyle/>
        <a:p>
          <a:endParaRPr lang="en-US"/>
        </a:p>
      </dgm:t>
    </dgm:pt>
    <dgm:pt modelId="{23F35AD1-A1F0-4980-8C76-C5751A60B1C6}" type="sibTrans" cxnId="{2103B59D-361E-46C3-898E-6625108AD302}">
      <dgm:prSet/>
      <dgm:spPr/>
      <dgm:t>
        <a:bodyPr/>
        <a:lstStyle/>
        <a:p>
          <a:endParaRPr lang="en-US"/>
        </a:p>
      </dgm:t>
    </dgm:pt>
    <dgm:pt modelId="{D8C51FDE-E71E-45C7-8E4D-BEFEDB0BD3B2}">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Idea to be included in the SOM TC Roadmap Prioritization process.</a:t>
          </a:r>
        </a:p>
      </dgm:t>
    </dgm:pt>
    <dgm:pt modelId="{45EA629C-B653-41C6-BE28-DEC42B8A2923}" type="parTrans" cxnId="{778EE506-06F3-440A-89AC-B37B1446751F}">
      <dgm:prSet/>
      <dgm:spPr/>
      <dgm:t>
        <a:bodyPr/>
        <a:lstStyle/>
        <a:p>
          <a:endParaRPr lang="en-US"/>
        </a:p>
      </dgm:t>
    </dgm:pt>
    <dgm:pt modelId="{BDDAE623-ECC5-4B2E-94BD-5BE596FF341F}" type="sibTrans" cxnId="{778EE506-06F3-440A-89AC-B37B1446751F}">
      <dgm:prSet/>
      <dgm:spPr/>
      <dgm:t>
        <a:bodyPr/>
        <a:lstStyle/>
        <a:p>
          <a:endParaRPr lang="en-US"/>
        </a:p>
      </dgm:t>
    </dgm:pt>
    <dgm:pt modelId="{5306F556-C11D-440C-92C2-82CCC44BCCAC}">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endParaRPr lang="en-US" sz="2000" kern="1200" dirty="0">
            <a:solidFill>
              <a:prstClr val="black">
                <a:hueOff val="0"/>
                <a:satOff val="0"/>
                <a:lumOff val="0"/>
                <a:alphaOff val="0"/>
              </a:prstClr>
            </a:solidFill>
            <a:latin typeface="Arial"/>
            <a:ea typeface="+mn-ea"/>
            <a:cs typeface="+mn-cs"/>
          </a:endParaRPr>
        </a:p>
      </dgm:t>
    </dgm:pt>
    <dgm:pt modelId="{7D47E4AE-9BD2-4114-9E3E-5E2355B44C99}" type="parTrans" cxnId="{DEC708CC-7B1D-4353-A265-F94CFA2DD569}">
      <dgm:prSet/>
      <dgm:spPr/>
      <dgm:t>
        <a:bodyPr/>
        <a:lstStyle/>
        <a:p>
          <a:endParaRPr lang="en-US"/>
        </a:p>
      </dgm:t>
    </dgm:pt>
    <dgm:pt modelId="{4CFC3520-253F-40A7-8E42-78E93FEC4D3F}" type="sibTrans" cxnId="{DEC708CC-7B1D-4353-A265-F94CFA2DD569}">
      <dgm:prSet/>
      <dgm:spPr/>
      <dgm:t>
        <a:bodyPr/>
        <a:lstStyle/>
        <a:p>
          <a:endParaRPr lang="en-US"/>
        </a:p>
      </dgm:t>
    </dgm:pt>
    <dgm:pt modelId="{D3A1E53D-C41A-43CC-9EB6-D24FE736461B}">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endParaRPr lang="en-US" sz="2000" kern="1200" dirty="0">
            <a:solidFill>
              <a:prstClr val="black">
                <a:hueOff val="0"/>
                <a:satOff val="0"/>
                <a:lumOff val="0"/>
                <a:alphaOff val="0"/>
              </a:prstClr>
            </a:solidFill>
            <a:latin typeface="Arial"/>
            <a:ea typeface="+mn-ea"/>
            <a:cs typeface="+mn-cs"/>
          </a:endParaRPr>
        </a:p>
      </dgm:t>
    </dgm:pt>
    <dgm:pt modelId="{69A9D737-3CED-48BA-A29C-DED66061D29E}" type="parTrans" cxnId="{DE42E073-6615-4A39-8214-325E10243AA1}">
      <dgm:prSet/>
      <dgm:spPr/>
      <dgm:t>
        <a:bodyPr/>
        <a:lstStyle/>
        <a:p>
          <a:endParaRPr lang="en-US"/>
        </a:p>
      </dgm:t>
    </dgm:pt>
    <dgm:pt modelId="{E995C89C-D6A9-4240-A432-6238EF8C4468}" type="sibTrans" cxnId="{DE42E073-6615-4A39-8214-325E10243AA1}">
      <dgm:prSet/>
      <dgm:spPr/>
      <dgm:t>
        <a:bodyPr/>
        <a:lstStyle/>
        <a:p>
          <a:endParaRPr lang="en-US"/>
        </a:p>
      </dgm:t>
    </dgm:pt>
    <dgm:pt modelId="{CEC2DE3C-A80D-42EB-8A53-1462FB9C11F2}">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endParaRPr lang="en-US" sz="2000" kern="1200" dirty="0">
            <a:solidFill>
              <a:prstClr val="black">
                <a:hueOff val="0"/>
                <a:satOff val="0"/>
                <a:lumOff val="0"/>
                <a:alphaOff val="0"/>
              </a:prstClr>
            </a:solidFill>
            <a:latin typeface="Arial"/>
            <a:ea typeface="+mn-ea"/>
            <a:cs typeface="+mn-cs"/>
          </a:endParaRPr>
        </a:p>
      </dgm:t>
    </dgm:pt>
    <dgm:pt modelId="{6F89CEA6-7E4E-4C56-9917-CECE2633B9C9}" type="parTrans" cxnId="{03DF3FB0-76F3-466C-A9DE-289FBD6C1E71}">
      <dgm:prSet/>
      <dgm:spPr/>
      <dgm:t>
        <a:bodyPr/>
        <a:lstStyle/>
        <a:p>
          <a:endParaRPr lang="en-US"/>
        </a:p>
      </dgm:t>
    </dgm:pt>
    <dgm:pt modelId="{6BA32BA1-2D21-4786-893B-629AAE83EF23}" type="sibTrans" cxnId="{03DF3FB0-76F3-466C-A9DE-289FBD6C1E71}">
      <dgm:prSet/>
      <dgm:spPr/>
      <dgm:t>
        <a:bodyPr/>
        <a:lstStyle/>
        <a:p>
          <a:endParaRPr lang="en-US"/>
        </a:p>
      </dgm:t>
    </dgm:pt>
    <dgm:pt modelId="{157622FD-E685-47F7-9362-55EAFBB5C39D}">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Idea will be slotted into the upcoming roadmap based on prioritization results at the Fall TC meeting.</a:t>
          </a:r>
        </a:p>
      </dgm:t>
    </dgm:pt>
    <dgm:pt modelId="{D54C4BB0-5550-4A5A-8A88-33B1529D71E5}" type="parTrans" cxnId="{2BE7CE95-3BAD-4A16-9C3E-2EE03D79BCE9}">
      <dgm:prSet/>
      <dgm:spPr/>
      <dgm:t>
        <a:bodyPr/>
        <a:lstStyle/>
        <a:p>
          <a:endParaRPr lang="en-US"/>
        </a:p>
      </dgm:t>
    </dgm:pt>
    <dgm:pt modelId="{333A8CBB-7D20-4390-9A43-0902FB7ED387}" type="sibTrans" cxnId="{2BE7CE95-3BAD-4A16-9C3E-2EE03D79BCE9}">
      <dgm:prSet/>
      <dgm:spPr/>
      <dgm:t>
        <a:bodyPr/>
        <a:lstStyle/>
        <a:p>
          <a:endParaRPr lang="en-US"/>
        </a:p>
      </dgm:t>
    </dgm:pt>
    <dgm:pt modelId="{B468D47E-DA40-4553-BE71-EC881A7414D7}" type="pres">
      <dgm:prSet presAssocID="{8199CFE8-7065-4D7F-B56B-CD7BF98D96D4}" presName="linear" presStyleCnt="0">
        <dgm:presLayoutVars>
          <dgm:dir/>
          <dgm:animLvl val="lvl"/>
          <dgm:resizeHandles val="exact"/>
        </dgm:presLayoutVars>
      </dgm:prSet>
      <dgm:spPr/>
    </dgm:pt>
    <dgm:pt modelId="{EF114553-D0DE-4E41-B652-9CC340777C55}" type="pres">
      <dgm:prSet presAssocID="{F7DECC63-1725-40AB-BE55-62798BCDE41A}" presName="parentLin" presStyleCnt="0"/>
      <dgm:spPr/>
    </dgm:pt>
    <dgm:pt modelId="{0A7FADE9-1B10-4BE6-BA57-1F8306F5392F}" type="pres">
      <dgm:prSet presAssocID="{F7DECC63-1725-40AB-BE55-62798BCDE41A}" presName="parentLeftMargin" presStyleLbl="node1" presStyleIdx="0" presStyleCnt="2"/>
      <dgm:spPr/>
    </dgm:pt>
    <dgm:pt modelId="{05ACB845-EAE5-40A7-B62F-49A993FD67FE}" type="pres">
      <dgm:prSet presAssocID="{F7DECC63-1725-40AB-BE55-62798BCDE41A}" presName="parentText" presStyleLbl="node1" presStyleIdx="0" presStyleCnt="2">
        <dgm:presLayoutVars>
          <dgm:chMax val="0"/>
          <dgm:bulletEnabled val="1"/>
        </dgm:presLayoutVars>
      </dgm:prSet>
      <dgm:spPr/>
    </dgm:pt>
    <dgm:pt modelId="{45F06EC1-E7CB-406B-9045-49E93B9B1CD3}" type="pres">
      <dgm:prSet presAssocID="{F7DECC63-1725-40AB-BE55-62798BCDE41A}" presName="negativeSpace" presStyleCnt="0"/>
      <dgm:spPr/>
    </dgm:pt>
    <dgm:pt modelId="{1BC6BBEB-ECAD-4836-8F4E-F4D145AE8D1D}" type="pres">
      <dgm:prSet presAssocID="{F7DECC63-1725-40AB-BE55-62798BCDE41A}" presName="childText" presStyleLbl="conFgAcc1" presStyleIdx="0" presStyleCnt="2">
        <dgm:presLayoutVars>
          <dgm:bulletEnabled val="1"/>
        </dgm:presLayoutVars>
      </dgm:prSet>
      <dgm:spPr/>
    </dgm:pt>
    <dgm:pt modelId="{537EF736-138E-43F6-B111-49D3F9FC1A85}" type="pres">
      <dgm:prSet presAssocID="{C0AB2025-993B-4549-A0F4-835246B38B06}" presName="spaceBetweenRectangles" presStyleCnt="0"/>
      <dgm:spPr/>
    </dgm:pt>
    <dgm:pt modelId="{9BA68875-E840-4A3C-B28A-0814811F887A}" type="pres">
      <dgm:prSet presAssocID="{4A0B0CDE-5A95-4823-BA68-189132843C03}" presName="parentLin" presStyleCnt="0"/>
      <dgm:spPr/>
    </dgm:pt>
    <dgm:pt modelId="{D3A23A64-27B8-4159-800C-486226EACD27}" type="pres">
      <dgm:prSet presAssocID="{4A0B0CDE-5A95-4823-BA68-189132843C03}" presName="parentLeftMargin" presStyleLbl="node1" presStyleIdx="0" presStyleCnt="2"/>
      <dgm:spPr/>
    </dgm:pt>
    <dgm:pt modelId="{D0BE2C6C-925E-47E9-9C2D-8CF59B5AE522}" type="pres">
      <dgm:prSet presAssocID="{4A0B0CDE-5A95-4823-BA68-189132843C03}" presName="parentText" presStyleLbl="node1" presStyleIdx="1" presStyleCnt="2">
        <dgm:presLayoutVars>
          <dgm:chMax val="0"/>
          <dgm:bulletEnabled val="1"/>
        </dgm:presLayoutVars>
      </dgm:prSet>
      <dgm:spPr/>
    </dgm:pt>
    <dgm:pt modelId="{436C7A5E-6087-45C5-ACA7-7F7F3E0D2AD5}" type="pres">
      <dgm:prSet presAssocID="{4A0B0CDE-5A95-4823-BA68-189132843C03}" presName="negativeSpace" presStyleCnt="0"/>
      <dgm:spPr/>
    </dgm:pt>
    <dgm:pt modelId="{D8135306-65DC-48A5-8FE8-4CCD26AD0D54}" type="pres">
      <dgm:prSet presAssocID="{4A0B0CDE-5A95-4823-BA68-189132843C03}" presName="childText" presStyleLbl="conFgAcc1" presStyleIdx="1" presStyleCnt="2" custLinFactNeighborX="-700" custLinFactNeighborY="4172">
        <dgm:presLayoutVars>
          <dgm:bulletEnabled val="1"/>
        </dgm:presLayoutVars>
      </dgm:prSet>
      <dgm:spPr/>
    </dgm:pt>
  </dgm:ptLst>
  <dgm:cxnLst>
    <dgm:cxn modelId="{778EE506-06F3-440A-89AC-B37B1446751F}" srcId="{4A0B0CDE-5A95-4823-BA68-189132843C03}" destId="{D8C51FDE-E71E-45C7-8E4D-BEFEDB0BD3B2}" srcOrd="0" destOrd="0" parTransId="{45EA629C-B653-41C6-BE28-DEC42B8A2923}" sibTransId="{BDDAE623-ECC5-4B2E-94BD-5BE596FF341F}"/>
    <dgm:cxn modelId="{2430130B-D721-4565-91AF-108B9F28DAF4}" srcId="{F7DECC63-1725-40AB-BE55-62798BCDE41A}" destId="{A202EECC-0743-44F8-999C-5F04D2009CE4}" srcOrd="0" destOrd="0" parTransId="{C0B9E32F-E13D-43D6-B49A-CE225EB7AE2C}" sibTransId="{B9B81EF9-0666-4E47-8885-28B26DA9FEF0}"/>
    <dgm:cxn modelId="{08D74B0D-5AEA-4018-A8AF-FFEBBD8F3D2B}" type="presOf" srcId="{157622FD-E685-47F7-9362-55EAFBB5C39D}" destId="{D8135306-65DC-48A5-8FE8-4CCD26AD0D54}" srcOrd="0" destOrd="1" presId="urn:microsoft.com/office/officeart/2005/8/layout/list1"/>
    <dgm:cxn modelId="{1095D41A-C5F0-4D5F-B545-D50B6BBBAECF}" srcId="{8199CFE8-7065-4D7F-B56B-CD7BF98D96D4}" destId="{F7DECC63-1725-40AB-BE55-62798BCDE41A}" srcOrd="0" destOrd="0" parTransId="{90467129-A5CE-4BA7-87DC-EBCD7C9BEDF0}" sibTransId="{C0AB2025-993B-4549-A0F4-835246B38B06}"/>
    <dgm:cxn modelId="{1B142931-9D98-44B8-A357-D1CDB0C5AFA3}" type="presOf" srcId="{4A0B0CDE-5A95-4823-BA68-189132843C03}" destId="{D0BE2C6C-925E-47E9-9C2D-8CF59B5AE522}" srcOrd="1" destOrd="0" presId="urn:microsoft.com/office/officeart/2005/8/layout/list1"/>
    <dgm:cxn modelId="{092BB25C-FFCA-4F55-B55B-F1C22A97DF81}" type="presOf" srcId="{F7DECC63-1725-40AB-BE55-62798BCDE41A}" destId="{05ACB845-EAE5-40A7-B62F-49A993FD67FE}" srcOrd="1" destOrd="0" presId="urn:microsoft.com/office/officeart/2005/8/layout/list1"/>
    <dgm:cxn modelId="{18BE6B61-8749-4F15-BEFB-2EA037ED17FD}" type="presOf" srcId="{8199CFE8-7065-4D7F-B56B-CD7BF98D96D4}" destId="{B468D47E-DA40-4553-BE71-EC881A7414D7}" srcOrd="0" destOrd="0" presId="urn:microsoft.com/office/officeart/2005/8/layout/list1"/>
    <dgm:cxn modelId="{C9876B63-33F4-44CE-A42A-A653C02CB597}" type="presOf" srcId="{A202EECC-0743-44F8-999C-5F04D2009CE4}" destId="{1BC6BBEB-ECAD-4836-8F4E-F4D145AE8D1D}" srcOrd="0" destOrd="0" presId="urn:microsoft.com/office/officeart/2005/8/layout/list1"/>
    <dgm:cxn modelId="{DE42E073-6615-4A39-8214-325E10243AA1}" srcId="{F7DECC63-1725-40AB-BE55-62798BCDE41A}" destId="{D3A1E53D-C41A-43CC-9EB6-D24FE736461B}" srcOrd="1" destOrd="0" parTransId="{69A9D737-3CED-48BA-A29C-DED66061D29E}" sibTransId="{E995C89C-D6A9-4240-A432-6238EF8C4468}"/>
    <dgm:cxn modelId="{1C358B78-5C82-4ECE-A3FD-CA53A7D8B2F6}" type="presOf" srcId="{CEC2DE3C-A80D-42EB-8A53-1462FB9C11F2}" destId="{1BC6BBEB-ECAD-4836-8F4E-F4D145AE8D1D}" srcOrd="0" destOrd="2" presId="urn:microsoft.com/office/officeart/2005/8/layout/list1"/>
    <dgm:cxn modelId="{B0716E86-4CDF-4161-B119-701736AFAA4B}" type="presOf" srcId="{D3A1E53D-C41A-43CC-9EB6-D24FE736461B}" destId="{1BC6BBEB-ECAD-4836-8F4E-F4D145AE8D1D}" srcOrd="0" destOrd="1" presId="urn:microsoft.com/office/officeart/2005/8/layout/list1"/>
    <dgm:cxn modelId="{2BE7CE95-3BAD-4A16-9C3E-2EE03D79BCE9}" srcId="{4A0B0CDE-5A95-4823-BA68-189132843C03}" destId="{157622FD-E685-47F7-9362-55EAFBB5C39D}" srcOrd="1" destOrd="0" parTransId="{D54C4BB0-5550-4A5A-8A88-33B1529D71E5}" sibTransId="{333A8CBB-7D20-4390-9A43-0902FB7ED387}"/>
    <dgm:cxn modelId="{E5B1A39A-E862-433C-963F-BA003FD4C009}" type="presOf" srcId="{D8C51FDE-E71E-45C7-8E4D-BEFEDB0BD3B2}" destId="{D8135306-65DC-48A5-8FE8-4CCD26AD0D54}" srcOrd="0" destOrd="0" presId="urn:microsoft.com/office/officeart/2005/8/layout/list1"/>
    <dgm:cxn modelId="{2103B59D-361E-46C3-898E-6625108AD302}" srcId="{8199CFE8-7065-4D7F-B56B-CD7BF98D96D4}" destId="{4A0B0CDE-5A95-4823-BA68-189132843C03}" srcOrd="1" destOrd="0" parTransId="{7C2B7483-74F2-4857-BEEF-941F7B759984}" sibTransId="{23F35AD1-A1F0-4980-8C76-C5751A60B1C6}"/>
    <dgm:cxn modelId="{37D9B7A2-A78C-4B99-8EFC-3312B8351C54}" type="presOf" srcId="{F7DECC63-1725-40AB-BE55-62798BCDE41A}" destId="{0A7FADE9-1B10-4BE6-BA57-1F8306F5392F}" srcOrd="0" destOrd="0" presId="urn:microsoft.com/office/officeart/2005/8/layout/list1"/>
    <dgm:cxn modelId="{F1971EAC-A3FF-450A-A3D9-9146B588B698}" type="presOf" srcId="{5306F556-C11D-440C-92C2-82CCC44BCCAC}" destId="{1BC6BBEB-ECAD-4836-8F4E-F4D145AE8D1D}" srcOrd="0" destOrd="3" presId="urn:microsoft.com/office/officeart/2005/8/layout/list1"/>
    <dgm:cxn modelId="{03DF3FB0-76F3-466C-A9DE-289FBD6C1E71}" srcId="{F7DECC63-1725-40AB-BE55-62798BCDE41A}" destId="{CEC2DE3C-A80D-42EB-8A53-1462FB9C11F2}" srcOrd="2" destOrd="0" parTransId="{6F89CEA6-7E4E-4C56-9917-CECE2633B9C9}" sibTransId="{6BA32BA1-2D21-4786-893B-629AAE83EF23}"/>
    <dgm:cxn modelId="{D831B8CA-1F78-466D-927C-04EAD62B240E}" type="presOf" srcId="{4A0B0CDE-5A95-4823-BA68-189132843C03}" destId="{D3A23A64-27B8-4159-800C-486226EACD27}" srcOrd="0" destOrd="0" presId="urn:microsoft.com/office/officeart/2005/8/layout/list1"/>
    <dgm:cxn modelId="{DEC708CC-7B1D-4353-A265-F94CFA2DD569}" srcId="{F7DECC63-1725-40AB-BE55-62798BCDE41A}" destId="{5306F556-C11D-440C-92C2-82CCC44BCCAC}" srcOrd="3" destOrd="0" parTransId="{7D47E4AE-9BD2-4114-9E3E-5E2355B44C99}" sibTransId="{4CFC3520-253F-40A7-8E42-78E93FEC4D3F}"/>
    <dgm:cxn modelId="{CE135626-1D16-40E2-B286-FD9B400D4473}" type="presParOf" srcId="{B468D47E-DA40-4553-BE71-EC881A7414D7}" destId="{EF114553-D0DE-4E41-B652-9CC340777C55}" srcOrd="0" destOrd="0" presId="urn:microsoft.com/office/officeart/2005/8/layout/list1"/>
    <dgm:cxn modelId="{AAE4B972-8548-4492-A90F-5CA147E76542}" type="presParOf" srcId="{EF114553-D0DE-4E41-B652-9CC340777C55}" destId="{0A7FADE9-1B10-4BE6-BA57-1F8306F5392F}" srcOrd="0" destOrd="0" presId="urn:microsoft.com/office/officeart/2005/8/layout/list1"/>
    <dgm:cxn modelId="{DF4A3E79-79E6-44CB-BB9F-B2944E65898A}" type="presParOf" srcId="{EF114553-D0DE-4E41-B652-9CC340777C55}" destId="{05ACB845-EAE5-40A7-B62F-49A993FD67FE}" srcOrd="1" destOrd="0" presId="urn:microsoft.com/office/officeart/2005/8/layout/list1"/>
    <dgm:cxn modelId="{A158A21C-9454-49E0-A61E-82BB14A617CC}" type="presParOf" srcId="{B468D47E-DA40-4553-BE71-EC881A7414D7}" destId="{45F06EC1-E7CB-406B-9045-49E93B9B1CD3}" srcOrd="1" destOrd="0" presId="urn:microsoft.com/office/officeart/2005/8/layout/list1"/>
    <dgm:cxn modelId="{26F95426-8C38-4729-8740-D6A3D308138C}" type="presParOf" srcId="{B468D47E-DA40-4553-BE71-EC881A7414D7}" destId="{1BC6BBEB-ECAD-4836-8F4E-F4D145AE8D1D}" srcOrd="2" destOrd="0" presId="urn:microsoft.com/office/officeart/2005/8/layout/list1"/>
    <dgm:cxn modelId="{21AD22C5-4CB5-4EB4-87B2-DE80DF12C8BE}" type="presParOf" srcId="{B468D47E-DA40-4553-BE71-EC881A7414D7}" destId="{537EF736-138E-43F6-B111-49D3F9FC1A85}" srcOrd="3" destOrd="0" presId="urn:microsoft.com/office/officeart/2005/8/layout/list1"/>
    <dgm:cxn modelId="{EB6BC6AB-D2B7-47AB-85DE-D007DC04DCC1}" type="presParOf" srcId="{B468D47E-DA40-4553-BE71-EC881A7414D7}" destId="{9BA68875-E840-4A3C-B28A-0814811F887A}" srcOrd="4" destOrd="0" presId="urn:microsoft.com/office/officeart/2005/8/layout/list1"/>
    <dgm:cxn modelId="{2E3824DA-FFB6-4C0C-89EE-1EA96684216C}" type="presParOf" srcId="{9BA68875-E840-4A3C-B28A-0814811F887A}" destId="{D3A23A64-27B8-4159-800C-486226EACD27}" srcOrd="0" destOrd="0" presId="urn:microsoft.com/office/officeart/2005/8/layout/list1"/>
    <dgm:cxn modelId="{EC802F6A-4C60-4E22-8B0F-E6D2658D8FE9}" type="presParOf" srcId="{9BA68875-E840-4A3C-B28A-0814811F887A}" destId="{D0BE2C6C-925E-47E9-9C2D-8CF59B5AE522}" srcOrd="1" destOrd="0" presId="urn:microsoft.com/office/officeart/2005/8/layout/list1"/>
    <dgm:cxn modelId="{6DB5AC80-E82A-4474-BD7A-DF34E3CEE7EA}" type="presParOf" srcId="{B468D47E-DA40-4553-BE71-EC881A7414D7}" destId="{436C7A5E-6087-45C5-ACA7-7F7F3E0D2AD5}" srcOrd="5" destOrd="0" presId="urn:microsoft.com/office/officeart/2005/8/layout/list1"/>
    <dgm:cxn modelId="{51E72CC7-C19D-43D2-9563-C8E5B2A02AFA}" type="presParOf" srcId="{B468D47E-DA40-4553-BE71-EC881A7414D7}" destId="{D8135306-65DC-48A5-8FE8-4CCD26AD0D5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199CFE8-7065-4D7F-B56B-CD7BF98D96D4}" type="doc">
      <dgm:prSet loTypeId="urn:microsoft.com/office/officeart/2005/8/layout/list1" loCatId="list" qsTypeId="urn:microsoft.com/office/officeart/2005/8/quickstyle/simple4" qsCatId="simple" csTypeId="urn:microsoft.com/office/officeart/2005/8/colors/accent1_2" csCatId="accent1" phldr="1"/>
      <dgm:spPr/>
      <dgm:t>
        <a:bodyPr/>
        <a:lstStyle/>
        <a:p>
          <a:endParaRPr lang="en-US"/>
        </a:p>
      </dgm:t>
    </dgm:pt>
    <dgm:pt modelId="{F7DECC63-1725-40AB-BE55-62798BCDE41A}">
      <dgm:prSet/>
      <dgm:spPr/>
      <dgm:t>
        <a:bodyPr/>
        <a:lstStyle/>
        <a:p>
          <a:r>
            <a:rPr lang="en-US" dirty="0"/>
            <a:t>Project Status/Outcomes to Date</a:t>
          </a:r>
        </a:p>
      </dgm:t>
    </dgm:pt>
    <dgm:pt modelId="{90467129-A5CE-4BA7-87DC-EBCD7C9BEDF0}" type="parTrans" cxnId="{1095D41A-C5F0-4D5F-B545-D50B6BBBAECF}">
      <dgm:prSet/>
      <dgm:spPr/>
      <dgm:t>
        <a:bodyPr/>
        <a:lstStyle/>
        <a:p>
          <a:endParaRPr lang="en-US"/>
        </a:p>
      </dgm:t>
    </dgm:pt>
    <dgm:pt modelId="{C0AB2025-993B-4549-A0F4-835246B38B06}" type="sibTrans" cxnId="{1095D41A-C5F0-4D5F-B545-D50B6BBBAECF}">
      <dgm:prSet/>
      <dgm:spPr/>
      <dgm:t>
        <a:bodyPr/>
        <a:lstStyle/>
        <a:p>
          <a:endParaRPr lang="en-US"/>
        </a:p>
      </dgm:t>
    </dgm:pt>
    <dgm:pt modelId="{A202EECC-0743-44F8-999C-5F04D2009CE4}">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Per EA decision, Idea 3395 will proceed as a traditional project, not under the LD SRP.</a:t>
          </a:r>
        </a:p>
      </dgm:t>
    </dgm:pt>
    <dgm:pt modelId="{C0B9E32F-E13D-43D6-B49A-CE225EB7AE2C}" type="parTrans" cxnId="{2430130B-D721-4565-91AF-108B9F28DAF4}">
      <dgm:prSet/>
      <dgm:spPr/>
      <dgm:t>
        <a:bodyPr/>
        <a:lstStyle/>
        <a:p>
          <a:endParaRPr lang="en-US"/>
        </a:p>
      </dgm:t>
    </dgm:pt>
    <dgm:pt modelId="{B9B81EF9-0666-4E47-8885-28B26DA9FEF0}" type="sibTrans" cxnId="{2430130B-D721-4565-91AF-108B9F28DAF4}">
      <dgm:prSet/>
      <dgm:spPr/>
      <dgm:t>
        <a:bodyPr/>
        <a:lstStyle/>
        <a:p>
          <a:endParaRPr lang="en-US"/>
        </a:p>
      </dgm:t>
    </dgm:pt>
    <dgm:pt modelId="{4A0B0CDE-5A95-4823-BA68-189132843C03}">
      <dgm:prSet/>
      <dgm:spPr/>
      <dgm:t>
        <a:bodyPr/>
        <a:lstStyle/>
        <a:p>
          <a:r>
            <a:rPr lang="en-US"/>
            <a:t>Next Steps</a:t>
          </a:r>
        </a:p>
      </dgm:t>
    </dgm:pt>
    <dgm:pt modelId="{7C2B7483-74F2-4857-BEEF-941F7B759984}" type="parTrans" cxnId="{2103B59D-361E-46C3-898E-6625108AD302}">
      <dgm:prSet/>
      <dgm:spPr/>
      <dgm:t>
        <a:bodyPr/>
        <a:lstStyle/>
        <a:p>
          <a:endParaRPr lang="en-US"/>
        </a:p>
      </dgm:t>
    </dgm:pt>
    <dgm:pt modelId="{23F35AD1-A1F0-4980-8C76-C5751A60B1C6}" type="sibTrans" cxnId="{2103B59D-361E-46C3-898E-6625108AD302}">
      <dgm:prSet/>
      <dgm:spPr/>
      <dgm:t>
        <a:bodyPr/>
        <a:lstStyle/>
        <a:p>
          <a:endParaRPr lang="en-US"/>
        </a:p>
      </dgm:t>
    </dgm:pt>
    <dgm:pt modelId="{D8C51FDE-E71E-45C7-8E4D-BEFEDB0BD3B2}">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Idea to be included in the SOM TC Roadmap Prioritization process.</a:t>
          </a:r>
        </a:p>
      </dgm:t>
    </dgm:pt>
    <dgm:pt modelId="{45EA629C-B653-41C6-BE28-DEC42B8A2923}" type="parTrans" cxnId="{778EE506-06F3-440A-89AC-B37B1446751F}">
      <dgm:prSet/>
      <dgm:spPr/>
      <dgm:t>
        <a:bodyPr/>
        <a:lstStyle/>
        <a:p>
          <a:endParaRPr lang="en-US"/>
        </a:p>
      </dgm:t>
    </dgm:pt>
    <dgm:pt modelId="{BDDAE623-ECC5-4B2E-94BD-5BE596FF341F}" type="sibTrans" cxnId="{778EE506-06F3-440A-89AC-B37B1446751F}">
      <dgm:prSet/>
      <dgm:spPr/>
      <dgm:t>
        <a:bodyPr/>
        <a:lstStyle/>
        <a:p>
          <a:endParaRPr lang="en-US"/>
        </a:p>
      </dgm:t>
    </dgm:pt>
    <dgm:pt modelId="{5306F556-C11D-440C-92C2-82CCC44BCCAC}">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endParaRPr lang="en-US" sz="2000" kern="1200" dirty="0">
            <a:solidFill>
              <a:prstClr val="black">
                <a:hueOff val="0"/>
                <a:satOff val="0"/>
                <a:lumOff val="0"/>
                <a:alphaOff val="0"/>
              </a:prstClr>
            </a:solidFill>
            <a:latin typeface="Arial"/>
            <a:ea typeface="+mn-ea"/>
            <a:cs typeface="+mn-cs"/>
          </a:endParaRPr>
        </a:p>
      </dgm:t>
    </dgm:pt>
    <dgm:pt modelId="{7D47E4AE-9BD2-4114-9E3E-5E2355B44C99}" type="parTrans" cxnId="{DEC708CC-7B1D-4353-A265-F94CFA2DD569}">
      <dgm:prSet/>
      <dgm:spPr/>
      <dgm:t>
        <a:bodyPr/>
        <a:lstStyle/>
        <a:p>
          <a:endParaRPr lang="en-US"/>
        </a:p>
      </dgm:t>
    </dgm:pt>
    <dgm:pt modelId="{4CFC3520-253F-40A7-8E42-78E93FEC4D3F}" type="sibTrans" cxnId="{DEC708CC-7B1D-4353-A265-F94CFA2DD569}">
      <dgm:prSet/>
      <dgm:spPr/>
      <dgm:t>
        <a:bodyPr/>
        <a:lstStyle/>
        <a:p>
          <a:endParaRPr lang="en-US"/>
        </a:p>
      </dgm:t>
    </dgm:pt>
    <dgm:pt modelId="{D3A1E53D-C41A-43CC-9EB6-D24FE736461B}">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endParaRPr lang="en-US" sz="2000" kern="1200" dirty="0">
            <a:solidFill>
              <a:prstClr val="black">
                <a:hueOff val="0"/>
                <a:satOff val="0"/>
                <a:lumOff val="0"/>
                <a:alphaOff val="0"/>
              </a:prstClr>
            </a:solidFill>
            <a:latin typeface="Arial"/>
            <a:ea typeface="+mn-ea"/>
            <a:cs typeface="+mn-cs"/>
          </a:endParaRPr>
        </a:p>
      </dgm:t>
    </dgm:pt>
    <dgm:pt modelId="{69A9D737-3CED-48BA-A29C-DED66061D29E}" type="parTrans" cxnId="{DE42E073-6615-4A39-8214-325E10243AA1}">
      <dgm:prSet/>
      <dgm:spPr/>
      <dgm:t>
        <a:bodyPr/>
        <a:lstStyle/>
        <a:p>
          <a:endParaRPr lang="en-US"/>
        </a:p>
      </dgm:t>
    </dgm:pt>
    <dgm:pt modelId="{E995C89C-D6A9-4240-A432-6238EF8C4468}" type="sibTrans" cxnId="{DE42E073-6615-4A39-8214-325E10243AA1}">
      <dgm:prSet/>
      <dgm:spPr/>
      <dgm:t>
        <a:bodyPr/>
        <a:lstStyle/>
        <a:p>
          <a:endParaRPr lang="en-US"/>
        </a:p>
      </dgm:t>
    </dgm:pt>
    <dgm:pt modelId="{CEC2DE3C-A80D-42EB-8A53-1462FB9C11F2}">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endParaRPr lang="en-US" sz="2000" kern="1200" dirty="0">
            <a:solidFill>
              <a:prstClr val="black">
                <a:hueOff val="0"/>
                <a:satOff val="0"/>
                <a:lumOff val="0"/>
                <a:alphaOff val="0"/>
              </a:prstClr>
            </a:solidFill>
            <a:latin typeface="Arial"/>
            <a:ea typeface="+mn-ea"/>
            <a:cs typeface="+mn-cs"/>
          </a:endParaRPr>
        </a:p>
      </dgm:t>
    </dgm:pt>
    <dgm:pt modelId="{6F89CEA6-7E4E-4C56-9917-CECE2633B9C9}" type="parTrans" cxnId="{03DF3FB0-76F3-466C-A9DE-289FBD6C1E71}">
      <dgm:prSet/>
      <dgm:spPr/>
      <dgm:t>
        <a:bodyPr/>
        <a:lstStyle/>
        <a:p>
          <a:endParaRPr lang="en-US"/>
        </a:p>
      </dgm:t>
    </dgm:pt>
    <dgm:pt modelId="{6BA32BA1-2D21-4786-893B-629AAE83EF23}" type="sibTrans" cxnId="{03DF3FB0-76F3-466C-A9DE-289FBD6C1E71}">
      <dgm:prSet/>
      <dgm:spPr/>
      <dgm:t>
        <a:bodyPr/>
        <a:lstStyle/>
        <a:p>
          <a:endParaRPr lang="en-US"/>
        </a:p>
      </dgm:t>
    </dgm:pt>
    <dgm:pt modelId="{157622FD-E685-47F7-9362-55EAFBB5C39D}">
      <dgm:prSet custT="1"/>
      <dgm:spPr/>
      <dgm: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Idea will be slotted into the upcoming roadmap based on prioritization results at the Fall TC meeting.</a:t>
          </a:r>
        </a:p>
      </dgm:t>
    </dgm:pt>
    <dgm:pt modelId="{D54C4BB0-5550-4A5A-8A88-33B1529D71E5}" type="parTrans" cxnId="{2BE7CE95-3BAD-4A16-9C3E-2EE03D79BCE9}">
      <dgm:prSet/>
      <dgm:spPr/>
      <dgm:t>
        <a:bodyPr/>
        <a:lstStyle/>
        <a:p>
          <a:endParaRPr lang="en-US"/>
        </a:p>
      </dgm:t>
    </dgm:pt>
    <dgm:pt modelId="{333A8CBB-7D20-4390-9A43-0902FB7ED387}" type="sibTrans" cxnId="{2BE7CE95-3BAD-4A16-9C3E-2EE03D79BCE9}">
      <dgm:prSet/>
      <dgm:spPr/>
      <dgm:t>
        <a:bodyPr/>
        <a:lstStyle/>
        <a:p>
          <a:endParaRPr lang="en-US"/>
        </a:p>
      </dgm:t>
    </dgm:pt>
    <dgm:pt modelId="{B468D47E-DA40-4553-BE71-EC881A7414D7}" type="pres">
      <dgm:prSet presAssocID="{8199CFE8-7065-4D7F-B56B-CD7BF98D96D4}" presName="linear" presStyleCnt="0">
        <dgm:presLayoutVars>
          <dgm:dir/>
          <dgm:animLvl val="lvl"/>
          <dgm:resizeHandles val="exact"/>
        </dgm:presLayoutVars>
      </dgm:prSet>
      <dgm:spPr/>
    </dgm:pt>
    <dgm:pt modelId="{EF114553-D0DE-4E41-B652-9CC340777C55}" type="pres">
      <dgm:prSet presAssocID="{F7DECC63-1725-40AB-BE55-62798BCDE41A}" presName="parentLin" presStyleCnt="0"/>
      <dgm:spPr/>
    </dgm:pt>
    <dgm:pt modelId="{0A7FADE9-1B10-4BE6-BA57-1F8306F5392F}" type="pres">
      <dgm:prSet presAssocID="{F7DECC63-1725-40AB-BE55-62798BCDE41A}" presName="parentLeftMargin" presStyleLbl="node1" presStyleIdx="0" presStyleCnt="2"/>
      <dgm:spPr/>
    </dgm:pt>
    <dgm:pt modelId="{05ACB845-EAE5-40A7-B62F-49A993FD67FE}" type="pres">
      <dgm:prSet presAssocID="{F7DECC63-1725-40AB-BE55-62798BCDE41A}" presName="parentText" presStyleLbl="node1" presStyleIdx="0" presStyleCnt="2">
        <dgm:presLayoutVars>
          <dgm:chMax val="0"/>
          <dgm:bulletEnabled val="1"/>
        </dgm:presLayoutVars>
      </dgm:prSet>
      <dgm:spPr/>
    </dgm:pt>
    <dgm:pt modelId="{45F06EC1-E7CB-406B-9045-49E93B9B1CD3}" type="pres">
      <dgm:prSet presAssocID="{F7DECC63-1725-40AB-BE55-62798BCDE41A}" presName="negativeSpace" presStyleCnt="0"/>
      <dgm:spPr/>
    </dgm:pt>
    <dgm:pt modelId="{1BC6BBEB-ECAD-4836-8F4E-F4D145AE8D1D}" type="pres">
      <dgm:prSet presAssocID="{F7DECC63-1725-40AB-BE55-62798BCDE41A}" presName="childText" presStyleLbl="conFgAcc1" presStyleIdx="0" presStyleCnt="2">
        <dgm:presLayoutVars>
          <dgm:bulletEnabled val="1"/>
        </dgm:presLayoutVars>
      </dgm:prSet>
      <dgm:spPr/>
    </dgm:pt>
    <dgm:pt modelId="{537EF736-138E-43F6-B111-49D3F9FC1A85}" type="pres">
      <dgm:prSet presAssocID="{C0AB2025-993B-4549-A0F4-835246B38B06}" presName="spaceBetweenRectangles" presStyleCnt="0"/>
      <dgm:spPr/>
    </dgm:pt>
    <dgm:pt modelId="{9BA68875-E840-4A3C-B28A-0814811F887A}" type="pres">
      <dgm:prSet presAssocID="{4A0B0CDE-5A95-4823-BA68-189132843C03}" presName="parentLin" presStyleCnt="0"/>
      <dgm:spPr/>
    </dgm:pt>
    <dgm:pt modelId="{D3A23A64-27B8-4159-800C-486226EACD27}" type="pres">
      <dgm:prSet presAssocID="{4A0B0CDE-5A95-4823-BA68-189132843C03}" presName="parentLeftMargin" presStyleLbl="node1" presStyleIdx="0" presStyleCnt="2"/>
      <dgm:spPr/>
    </dgm:pt>
    <dgm:pt modelId="{D0BE2C6C-925E-47E9-9C2D-8CF59B5AE522}" type="pres">
      <dgm:prSet presAssocID="{4A0B0CDE-5A95-4823-BA68-189132843C03}" presName="parentText" presStyleLbl="node1" presStyleIdx="1" presStyleCnt="2">
        <dgm:presLayoutVars>
          <dgm:chMax val="0"/>
          <dgm:bulletEnabled val="1"/>
        </dgm:presLayoutVars>
      </dgm:prSet>
      <dgm:spPr/>
    </dgm:pt>
    <dgm:pt modelId="{436C7A5E-6087-45C5-ACA7-7F7F3E0D2AD5}" type="pres">
      <dgm:prSet presAssocID="{4A0B0CDE-5A95-4823-BA68-189132843C03}" presName="negativeSpace" presStyleCnt="0"/>
      <dgm:spPr/>
    </dgm:pt>
    <dgm:pt modelId="{D8135306-65DC-48A5-8FE8-4CCD26AD0D54}" type="pres">
      <dgm:prSet presAssocID="{4A0B0CDE-5A95-4823-BA68-189132843C03}" presName="childText" presStyleLbl="conFgAcc1" presStyleIdx="1" presStyleCnt="2" custLinFactNeighborX="-700" custLinFactNeighborY="4172">
        <dgm:presLayoutVars>
          <dgm:bulletEnabled val="1"/>
        </dgm:presLayoutVars>
      </dgm:prSet>
      <dgm:spPr/>
    </dgm:pt>
  </dgm:ptLst>
  <dgm:cxnLst>
    <dgm:cxn modelId="{778EE506-06F3-440A-89AC-B37B1446751F}" srcId="{4A0B0CDE-5A95-4823-BA68-189132843C03}" destId="{D8C51FDE-E71E-45C7-8E4D-BEFEDB0BD3B2}" srcOrd="0" destOrd="0" parTransId="{45EA629C-B653-41C6-BE28-DEC42B8A2923}" sibTransId="{BDDAE623-ECC5-4B2E-94BD-5BE596FF341F}"/>
    <dgm:cxn modelId="{2430130B-D721-4565-91AF-108B9F28DAF4}" srcId="{F7DECC63-1725-40AB-BE55-62798BCDE41A}" destId="{A202EECC-0743-44F8-999C-5F04D2009CE4}" srcOrd="0" destOrd="0" parTransId="{C0B9E32F-E13D-43D6-B49A-CE225EB7AE2C}" sibTransId="{B9B81EF9-0666-4E47-8885-28B26DA9FEF0}"/>
    <dgm:cxn modelId="{08D74B0D-5AEA-4018-A8AF-FFEBBD8F3D2B}" type="presOf" srcId="{157622FD-E685-47F7-9362-55EAFBB5C39D}" destId="{D8135306-65DC-48A5-8FE8-4CCD26AD0D54}" srcOrd="0" destOrd="1" presId="urn:microsoft.com/office/officeart/2005/8/layout/list1"/>
    <dgm:cxn modelId="{1095D41A-C5F0-4D5F-B545-D50B6BBBAECF}" srcId="{8199CFE8-7065-4D7F-B56B-CD7BF98D96D4}" destId="{F7DECC63-1725-40AB-BE55-62798BCDE41A}" srcOrd="0" destOrd="0" parTransId="{90467129-A5CE-4BA7-87DC-EBCD7C9BEDF0}" sibTransId="{C0AB2025-993B-4549-A0F4-835246B38B06}"/>
    <dgm:cxn modelId="{1B142931-9D98-44B8-A357-D1CDB0C5AFA3}" type="presOf" srcId="{4A0B0CDE-5A95-4823-BA68-189132843C03}" destId="{D0BE2C6C-925E-47E9-9C2D-8CF59B5AE522}" srcOrd="1" destOrd="0" presId="urn:microsoft.com/office/officeart/2005/8/layout/list1"/>
    <dgm:cxn modelId="{092BB25C-FFCA-4F55-B55B-F1C22A97DF81}" type="presOf" srcId="{F7DECC63-1725-40AB-BE55-62798BCDE41A}" destId="{05ACB845-EAE5-40A7-B62F-49A993FD67FE}" srcOrd="1" destOrd="0" presId="urn:microsoft.com/office/officeart/2005/8/layout/list1"/>
    <dgm:cxn modelId="{18BE6B61-8749-4F15-BEFB-2EA037ED17FD}" type="presOf" srcId="{8199CFE8-7065-4D7F-B56B-CD7BF98D96D4}" destId="{B468D47E-DA40-4553-BE71-EC881A7414D7}" srcOrd="0" destOrd="0" presId="urn:microsoft.com/office/officeart/2005/8/layout/list1"/>
    <dgm:cxn modelId="{C9876B63-33F4-44CE-A42A-A653C02CB597}" type="presOf" srcId="{A202EECC-0743-44F8-999C-5F04D2009CE4}" destId="{1BC6BBEB-ECAD-4836-8F4E-F4D145AE8D1D}" srcOrd="0" destOrd="0" presId="urn:microsoft.com/office/officeart/2005/8/layout/list1"/>
    <dgm:cxn modelId="{DE42E073-6615-4A39-8214-325E10243AA1}" srcId="{F7DECC63-1725-40AB-BE55-62798BCDE41A}" destId="{D3A1E53D-C41A-43CC-9EB6-D24FE736461B}" srcOrd="1" destOrd="0" parTransId="{69A9D737-3CED-48BA-A29C-DED66061D29E}" sibTransId="{E995C89C-D6A9-4240-A432-6238EF8C4468}"/>
    <dgm:cxn modelId="{1C358B78-5C82-4ECE-A3FD-CA53A7D8B2F6}" type="presOf" srcId="{CEC2DE3C-A80D-42EB-8A53-1462FB9C11F2}" destId="{1BC6BBEB-ECAD-4836-8F4E-F4D145AE8D1D}" srcOrd="0" destOrd="2" presId="urn:microsoft.com/office/officeart/2005/8/layout/list1"/>
    <dgm:cxn modelId="{B0716E86-4CDF-4161-B119-701736AFAA4B}" type="presOf" srcId="{D3A1E53D-C41A-43CC-9EB6-D24FE736461B}" destId="{1BC6BBEB-ECAD-4836-8F4E-F4D145AE8D1D}" srcOrd="0" destOrd="1" presId="urn:microsoft.com/office/officeart/2005/8/layout/list1"/>
    <dgm:cxn modelId="{2BE7CE95-3BAD-4A16-9C3E-2EE03D79BCE9}" srcId="{4A0B0CDE-5A95-4823-BA68-189132843C03}" destId="{157622FD-E685-47F7-9362-55EAFBB5C39D}" srcOrd="1" destOrd="0" parTransId="{D54C4BB0-5550-4A5A-8A88-33B1529D71E5}" sibTransId="{333A8CBB-7D20-4390-9A43-0902FB7ED387}"/>
    <dgm:cxn modelId="{E5B1A39A-E862-433C-963F-BA003FD4C009}" type="presOf" srcId="{D8C51FDE-E71E-45C7-8E4D-BEFEDB0BD3B2}" destId="{D8135306-65DC-48A5-8FE8-4CCD26AD0D54}" srcOrd="0" destOrd="0" presId="urn:microsoft.com/office/officeart/2005/8/layout/list1"/>
    <dgm:cxn modelId="{2103B59D-361E-46C3-898E-6625108AD302}" srcId="{8199CFE8-7065-4D7F-B56B-CD7BF98D96D4}" destId="{4A0B0CDE-5A95-4823-BA68-189132843C03}" srcOrd="1" destOrd="0" parTransId="{7C2B7483-74F2-4857-BEEF-941F7B759984}" sibTransId="{23F35AD1-A1F0-4980-8C76-C5751A60B1C6}"/>
    <dgm:cxn modelId="{37D9B7A2-A78C-4B99-8EFC-3312B8351C54}" type="presOf" srcId="{F7DECC63-1725-40AB-BE55-62798BCDE41A}" destId="{0A7FADE9-1B10-4BE6-BA57-1F8306F5392F}" srcOrd="0" destOrd="0" presId="urn:microsoft.com/office/officeart/2005/8/layout/list1"/>
    <dgm:cxn modelId="{F1971EAC-A3FF-450A-A3D9-9146B588B698}" type="presOf" srcId="{5306F556-C11D-440C-92C2-82CCC44BCCAC}" destId="{1BC6BBEB-ECAD-4836-8F4E-F4D145AE8D1D}" srcOrd="0" destOrd="3" presId="urn:microsoft.com/office/officeart/2005/8/layout/list1"/>
    <dgm:cxn modelId="{03DF3FB0-76F3-466C-A9DE-289FBD6C1E71}" srcId="{F7DECC63-1725-40AB-BE55-62798BCDE41A}" destId="{CEC2DE3C-A80D-42EB-8A53-1462FB9C11F2}" srcOrd="2" destOrd="0" parTransId="{6F89CEA6-7E4E-4C56-9917-CECE2633B9C9}" sibTransId="{6BA32BA1-2D21-4786-893B-629AAE83EF23}"/>
    <dgm:cxn modelId="{D831B8CA-1F78-466D-927C-04EAD62B240E}" type="presOf" srcId="{4A0B0CDE-5A95-4823-BA68-189132843C03}" destId="{D3A23A64-27B8-4159-800C-486226EACD27}" srcOrd="0" destOrd="0" presId="urn:microsoft.com/office/officeart/2005/8/layout/list1"/>
    <dgm:cxn modelId="{DEC708CC-7B1D-4353-A265-F94CFA2DD569}" srcId="{F7DECC63-1725-40AB-BE55-62798BCDE41A}" destId="{5306F556-C11D-440C-92C2-82CCC44BCCAC}" srcOrd="3" destOrd="0" parTransId="{7D47E4AE-9BD2-4114-9E3E-5E2355B44C99}" sibTransId="{4CFC3520-253F-40A7-8E42-78E93FEC4D3F}"/>
    <dgm:cxn modelId="{CE135626-1D16-40E2-B286-FD9B400D4473}" type="presParOf" srcId="{B468D47E-DA40-4553-BE71-EC881A7414D7}" destId="{EF114553-D0DE-4E41-B652-9CC340777C55}" srcOrd="0" destOrd="0" presId="urn:microsoft.com/office/officeart/2005/8/layout/list1"/>
    <dgm:cxn modelId="{AAE4B972-8548-4492-A90F-5CA147E76542}" type="presParOf" srcId="{EF114553-D0DE-4E41-B652-9CC340777C55}" destId="{0A7FADE9-1B10-4BE6-BA57-1F8306F5392F}" srcOrd="0" destOrd="0" presId="urn:microsoft.com/office/officeart/2005/8/layout/list1"/>
    <dgm:cxn modelId="{DF4A3E79-79E6-44CB-BB9F-B2944E65898A}" type="presParOf" srcId="{EF114553-D0DE-4E41-B652-9CC340777C55}" destId="{05ACB845-EAE5-40A7-B62F-49A993FD67FE}" srcOrd="1" destOrd="0" presId="urn:microsoft.com/office/officeart/2005/8/layout/list1"/>
    <dgm:cxn modelId="{A158A21C-9454-49E0-A61E-82BB14A617CC}" type="presParOf" srcId="{B468D47E-DA40-4553-BE71-EC881A7414D7}" destId="{45F06EC1-E7CB-406B-9045-49E93B9B1CD3}" srcOrd="1" destOrd="0" presId="urn:microsoft.com/office/officeart/2005/8/layout/list1"/>
    <dgm:cxn modelId="{26F95426-8C38-4729-8740-D6A3D308138C}" type="presParOf" srcId="{B468D47E-DA40-4553-BE71-EC881A7414D7}" destId="{1BC6BBEB-ECAD-4836-8F4E-F4D145AE8D1D}" srcOrd="2" destOrd="0" presId="urn:microsoft.com/office/officeart/2005/8/layout/list1"/>
    <dgm:cxn modelId="{21AD22C5-4CB5-4EB4-87B2-DE80DF12C8BE}" type="presParOf" srcId="{B468D47E-DA40-4553-BE71-EC881A7414D7}" destId="{537EF736-138E-43F6-B111-49D3F9FC1A85}" srcOrd="3" destOrd="0" presId="urn:microsoft.com/office/officeart/2005/8/layout/list1"/>
    <dgm:cxn modelId="{EB6BC6AB-D2B7-47AB-85DE-D007DC04DCC1}" type="presParOf" srcId="{B468D47E-DA40-4553-BE71-EC881A7414D7}" destId="{9BA68875-E840-4A3C-B28A-0814811F887A}" srcOrd="4" destOrd="0" presId="urn:microsoft.com/office/officeart/2005/8/layout/list1"/>
    <dgm:cxn modelId="{2E3824DA-FFB6-4C0C-89EE-1EA96684216C}" type="presParOf" srcId="{9BA68875-E840-4A3C-B28A-0814811F887A}" destId="{D3A23A64-27B8-4159-800C-486226EACD27}" srcOrd="0" destOrd="0" presId="urn:microsoft.com/office/officeart/2005/8/layout/list1"/>
    <dgm:cxn modelId="{EC802F6A-4C60-4E22-8B0F-E6D2658D8FE9}" type="presParOf" srcId="{9BA68875-E840-4A3C-B28A-0814811F887A}" destId="{D0BE2C6C-925E-47E9-9C2D-8CF59B5AE522}" srcOrd="1" destOrd="0" presId="urn:microsoft.com/office/officeart/2005/8/layout/list1"/>
    <dgm:cxn modelId="{6DB5AC80-E82A-4474-BD7A-DF34E3CEE7EA}" type="presParOf" srcId="{B468D47E-DA40-4553-BE71-EC881A7414D7}" destId="{436C7A5E-6087-45C5-ACA7-7F7F3E0D2AD5}" srcOrd="5" destOrd="0" presId="urn:microsoft.com/office/officeart/2005/8/layout/list1"/>
    <dgm:cxn modelId="{51E72CC7-C19D-43D2-9563-C8E5B2A02AFA}" type="presParOf" srcId="{B468D47E-DA40-4553-BE71-EC881A7414D7}" destId="{D8135306-65DC-48A5-8FE8-4CCD26AD0D5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C6BBEB-ECAD-4836-8F4E-F4D145AE8D1D}">
      <dsp:nvSpPr>
        <dsp:cNvPr id="0" name=""/>
        <dsp:cNvSpPr/>
      </dsp:nvSpPr>
      <dsp:spPr>
        <a:xfrm>
          <a:off x="0" y="373449"/>
          <a:ext cx="10579100" cy="30240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499872" rIns="821056" bIns="170688" numCol="1" spcCol="1270" anchor="t" anchorCtr="0">
          <a:noAutofit/>
        </a:bodyPr>
        <a:lstStyle/>
        <a:p>
          <a:pPr marL="228600" lvl="1" indent="-228600" algn="l" defTabSz="1066800">
            <a:lnSpc>
              <a:spcPct val="90000"/>
            </a:lnSpc>
            <a:spcBef>
              <a:spcPct val="0"/>
            </a:spcBef>
            <a:spcAft>
              <a:spcPct val="15000"/>
            </a:spcAft>
            <a:buChar char="•"/>
          </a:pPr>
          <a:r>
            <a:rPr lang="en-US" sz="2400" b="0" kern="1200" dirty="0">
              <a:latin typeface="Arial" panose="020B0604020202020204" pitchFamily="34" charset="0"/>
            </a:rPr>
            <a:t>Posted Final Report (PR310-233903) on PRIME: </a:t>
          </a:r>
          <a:r>
            <a:rPr lang="en-US" sz="2400" b="1" kern="1200" dirty="0">
              <a:latin typeface="Arial" panose="020B0604020202020204" pitchFamily="34" charset="0"/>
              <a:hlinkClick xmlns:r="http://schemas.openxmlformats.org/officeDocument/2006/relationships" r:id="rId1"/>
            </a:rPr>
            <a:t>Report</a:t>
          </a:r>
          <a:r>
            <a:rPr lang="en-US" sz="2400" b="0" kern="1200" dirty="0">
              <a:latin typeface="Arial" panose="020B0604020202020204" pitchFamily="34" charset="0"/>
            </a:rPr>
            <a:t>.</a:t>
          </a:r>
          <a:endParaRPr lang="en-US" sz="2400" kern="1200" dirty="0">
            <a:solidFill>
              <a:srgbClr val="00B050"/>
            </a:solidFill>
          </a:endParaRPr>
        </a:p>
        <a:p>
          <a:pPr marL="228600" lvl="1" indent="-228600" algn="l" defTabSz="1066800">
            <a:lnSpc>
              <a:spcPct val="90000"/>
            </a:lnSpc>
            <a:spcBef>
              <a:spcPct val="0"/>
            </a:spcBef>
            <a:spcAft>
              <a:spcPct val="15000"/>
            </a:spcAft>
            <a:buChar char="•"/>
          </a:pPr>
          <a:r>
            <a:rPr lang="en-US" sz="2400" b="0" kern="1200" dirty="0">
              <a:latin typeface="Arial" panose="020B0604020202020204" pitchFamily="34" charset="0"/>
            </a:rPr>
            <a:t>Highlights numerous gaps in current leak detection testing facilities (</a:t>
          </a:r>
          <a:r>
            <a:rPr lang="en-US" sz="2400" b="1" kern="1200" dirty="0">
              <a:latin typeface="Arial" panose="020B0604020202020204" pitchFamily="34" charset="0"/>
            </a:rPr>
            <a:t>10</a:t>
          </a:r>
          <a:r>
            <a:rPr lang="en-US" sz="2400" b="0" kern="1200" dirty="0">
              <a:latin typeface="Arial" panose="020B0604020202020204" pitchFamily="34" charset="0"/>
            </a:rPr>
            <a:t>) capabilities (</a:t>
          </a:r>
          <a:r>
            <a:rPr lang="en-US" sz="2400" b="1" i="1" kern="1200" dirty="0">
              <a:latin typeface="Arial" panose="020B0604020202020204" pitchFamily="34" charset="0"/>
            </a:rPr>
            <a:t>PRCI, METEC, SwRI, DNV, CFER, CTDUT, GTI, </a:t>
          </a:r>
          <a:r>
            <a:rPr lang="en-US" sz="2400" b="1" i="1" kern="1200" dirty="0" err="1">
              <a:latin typeface="Arial" panose="020B0604020202020204" pitchFamily="34" charset="0"/>
            </a:rPr>
            <a:t>EERC,etc</a:t>
          </a:r>
          <a:r>
            <a:rPr lang="en-US" sz="2400" i="1" kern="1200" dirty="0">
              <a:latin typeface="Arial" panose="020B0604020202020204" pitchFamily="34" charset="0"/>
            </a:rPr>
            <a:t>.</a:t>
          </a:r>
          <a:r>
            <a:rPr lang="en-US" sz="2400" kern="1200" dirty="0">
              <a:latin typeface="Arial" panose="020B0604020202020204" pitchFamily="34" charset="0"/>
            </a:rPr>
            <a:t>), </a:t>
          </a:r>
        </a:p>
        <a:p>
          <a:pPr marL="228600" lvl="1" indent="-228600" algn="l" defTabSz="1066800">
            <a:lnSpc>
              <a:spcPct val="90000"/>
            </a:lnSpc>
            <a:spcBef>
              <a:spcPct val="0"/>
            </a:spcBef>
            <a:spcAft>
              <a:spcPct val="15000"/>
            </a:spcAft>
            <a:buChar char="•"/>
          </a:pPr>
          <a:r>
            <a:rPr lang="en-US" sz="2400" b="0" kern="1200" dirty="0">
              <a:latin typeface="Arial" panose="020B0604020202020204" pitchFamily="34" charset="0"/>
            </a:rPr>
            <a:t>Facility build details and cost estimates have been posted in the </a:t>
          </a:r>
          <a:r>
            <a:rPr lang="en-US" sz="2400" b="1" kern="1200" dirty="0">
              <a:latin typeface="Arial" panose="020B0604020202020204" pitchFamily="34" charset="0"/>
              <a:hlinkClick xmlns:r="http://schemas.openxmlformats.org/officeDocument/2006/relationships" r:id="rId2"/>
            </a:rPr>
            <a:t>project folder</a:t>
          </a:r>
          <a:r>
            <a:rPr lang="en-US" sz="2400" b="0" kern="1200" dirty="0">
              <a:latin typeface="Arial" panose="020B0604020202020204" pitchFamily="34" charset="0"/>
            </a:rPr>
            <a:t>, updates and tighter numbers would require more detailed design specs (Ideas 3400 and 3401 </a:t>
          </a:r>
          <a:r>
            <a:rPr lang="en-US" sz="2400" b="0" u="dbl" kern="1200" dirty="0">
              <a:latin typeface="Arial" panose="020B0604020202020204" pitchFamily="34" charset="0"/>
            </a:rPr>
            <a:t>Phase-1</a:t>
          </a:r>
          <a:r>
            <a:rPr lang="en-US" sz="2400" b="0" kern="1200" dirty="0">
              <a:latin typeface="Arial" panose="020B0604020202020204" pitchFamily="34" charset="0"/>
            </a:rPr>
            <a:t>).</a:t>
          </a:r>
        </a:p>
      </dsp:txBody>
      <dsp:txXfrm>
        <a:off x="0" y="373449"/>
        <a:ext cx="10579100" cy="3024000"/>
      </dsp:txXfrm>
    </dsp:sp>
    <dsp:sp modelId="{05ACB845-EAE5-40A7-B62F-49A993FD67FE}">
      <dsp:nvSpPr>
        <dsp:cNvPr id="0" name=""/>
        <dsp:cNvSpPr/>
      </dsp:nvSpPr>
      <dsp:spPr>
        <a:xfrm>
          <a:off x="528955" y="19209"/>
          <a:ext cx="7405370" cy="70848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066800">
            <a:lnSpc>
              <a:spcPct val="90000"/>
            </a:lnSpc>
            <a:spcBef>
              <a:spcPct val="0"/>
            </a:spcBef>
            <a:spcAft>
              <a:spcPct val="35000"/>
            </a:spcAft>
            <a:buNone/>
          </a:pPr>
          <a:r>
            <a:rPr lang="en-US" sz="2400" kern="1200"/>
            <a:t>Project Status/Outcomes to Date</a:t>
          </a:r>
        </a:p>
      </dsp:txBody>
      <dsp:txXfrm>
        <a:off x="563540" y="53794"/>
        <a:ext cx="7336200" cy="639310"/>
      </dsp:txXfrm>
    </dsp:sp>
    <dsp:sp modelId="{D8135306-65DC-48A5-8FE8-4CCD26AD0D54}">
      <dsp:nvSpPr>
        <dsp:cNvPr id="0" name=""/>
        <dsp:cNvSpPr/>
      </dsp:nvSpPr>
      <dsp:spPr>
        <a:xfrm>
          <a:off x="0" y="3881289"/>
          <a:ext cx="10579100" cy="10017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499872" rIns="821056" bIns="170688" numCol="1" spcCol="1270" anchor="t" anchorCtr="0">
          <a:noAutofit/>
        </a:bodyPr>
        <a:lstStyle/>
        <a:p>
          <a:pPr marL="228600" lvl="1" indent="-228600" algn="l" defTabSz="1066800">
            <a:lnSpc>
              <a:spcPct val="90000"/>
            </a:lnSpc>
            <a:spcBef>
              <a:spcPct val="0"/>
            </a:spcBef>
            <a:spcAft>
              <a:spcPct val="15000"/>
            </a:spcAft>
            <a:buChar char="•"/>
          </a:pPr>
          <a:r>
            <a:rPr lang="en-US" sz="2400" b="1" kern="1200" dirty="0">
              <a:solidFill>
                <a:srgbClr val="00B050"/>
              </a:solidFill>
            </a:rPr>
            <a:t>Project Completed, submitted for report to be published.</a:t>
          </a:r>
          <a:endParaRPr lang="en-US" sz="2400" b="1" kern="1200" dirty="0"/>
        </a:p>
      </dsp:txBody>
      <dsp:txXfrm>
        <a:off x="0" y="3881289"/>
        <a:ext cx="10579100" cy="1001700"/>
      </dsp:txXfrm>
    </dsp:sp>
    <dsp:sp modelId="{D0BE2C6C-925E-47E9-9C2D-8CF59B5AE522}">
      <dsp:nvSpPr>
        <dsp:cNvPr id="0" name=""/>
        <dsp:cNvSpPr/>
      </dsp:nvSpPr>
      <dsp:spPr>
        <a:xfrm>
          <a:off x="528955" y="3527050"/>
          <a:ext cx="7405370" cy="70848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066800">
            <a:lnSpc>
              <a:spcPct val="90000"/>
            </a:lnSpc>
            <a:spcBef>
              <a:spcPct val="0"/>
            </a:spcBef>
            <a:spcAft>
              <a:spcPct val="35000"/>
            </a:spcAft>
            <a:buNone/>
          </a:pPr>
          <a:r>
            <a:rPr lang="en-US" sz="2400" kern="1200"/>
            <a:t>Next Steps</a:t>
          </a:r>
        </a:p>
      </dsp:txBody>
      <dsp:txXfrm>
        <a:off x="563540" y="3561635"/>
        <a:ext cx="7336200" cy="6393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C6BBEB-ECAD-4836-8F4E-F4D145AE8D1D}">
      <dsp:nvSpPr>
        <dsp:cNvPr id="0" name=""/>
        <dsp:cNvSpPr/>
      </dsp:nvSpPr>
      <dsp:spPr>
        <a:xfrm>
          <a:off x="0" y="394824"/>
          <a:ext cx="10579100" cy="217035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541528" rIns="821056" bIns="184912" numCol="1" spcCol="1270" anchor="t" anchorCtr="0">
          <a:noAutofit/>
        </a:bodyPr>
        <a:lstStyle/>
        <a:p>
          <a:pPr marL="228600" lvl="1" indent="-228600" algn="l" defTabSz="1155700">
            <a:lnSpc>
              <a:spcPct val="90000"/>
            </a:lnSpc>
            <a:spcBef>
              <a:spcPct val="0"/>
            </a:spcBef>
            <a:spcAft>
              <a:spcPct val="15000"/>
            </a:spcAft>
            <a:buChar char="•"/>
          </a:pPr>
          <a:r>
            <a:rPr lang="en-US" sz="2600" kern="1200" dirty="0"/>
            <a:t>Framework process on database development is progressing. </a:t>
          </a:r>
          <a:endParaRPr lang="en-US" sz="2600" kern="1200" dirty="0">
            <a:solidFill>
              <a:srgbClr val="00B050"/>
            </a:solidFill>
          </a:endParaRPr>
        </a:p>
        <a:p>
          <a:pPr marL="228600" lvl="1" indent="-228600" algn="l" defTabSz="1155700">
            <a:lnSpc>
              <a:spcPct val="90000"/>
            </a:lnSpc>
            <a:spcBef>
              <a:spcPct val="0"/>
            </a:spcBef>
            <a:spcAft>
              <a:spcPct val="15000"/>
            </a:spcAft>
            <a:buChar char="•"/>
          </a:pPr>
          <a:r>
            <a:rPr lang="en-US" sz="2600" kern="1200" dirty="0"/>
            <a:t>Utilized ETL process, and queries are functional. </a:t>
          </a:r>
          <a:endParaRPr lang="en-US" sz="2600" b="0" kern="1200" dirty="0">
            <a:latin typeface="Arial" panose="020B0604020202020204" pitchFamily="34" charset="0"/>
          </a:endParaRPr>
        </a:p>
        <a:p>
          <a:pPr marL="228600" lvl="1" indent="-228600" algn="l" defTabSz="1155700">
            <a:lnSpc>
              <a:spcPct val="90000"/>
            </a:lnSpc>
            <a:spcBef>
              <a:spcPct val="0"/>
            </a:spcBef>
            <a:spcAft>
              <a:spcPct val="15000"/>
            </a:spcAft>
            <a:buChar char="•"/>
          </a:pPr>
          <a:r>
            <a:rPr lang="en-US" sz="2600" b="0" kern="1200" dirty="0">
              <a:latin typeface="Arial" panose="020B0604020202020204" pitchFamily="34" charset="0"/>
            </a:rPr>
            <a:t>On Budget, with Extension.</a:t>
          </a:r>
        </a:p>
      </dsp:txBody>
      <dsp:txXfrm>
        <a:off x="0" y="394824"/>
        <a:ext cx="10579100" cy="2170350"/>
      </dsp:txXfrm>
    </dsp:sp>
    <dsp:sp modelId="{05ACB845-EAE5-40A7-B62F-49A993FD67FE}">
      <dsp:nvSpPr>
        <dsp:cNvPr id="0" name=""/>
        <dsp:cNvSpPr/>
      </dsp:nvSpPr>
      <dsp:spPr>
        <a:xfrm>
          <a:off x="528955" y="11064"/>
          <a:ext cx="7405370" cy="76752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155700">
            <a:lnSpc>
              <a:spcPct val="90000"/>
            </a:lnSpc>
            <a:spcBef>
              <a:spcPct val="0"/>
            </a:spcBef>
            <a:spcAft>
              <a:spcPct val="35000"/>
            </a:spcAft>
            <a:buNone/>
          </a:pPr>
          <a:r>
            <a:rPr lang="en-US" sz="2600" kern="1200"/>
            <a:t>Project Status/Outcomes to Date</a:t>
          </a:r>
        </a:p>
      </dsp:txBody>
      <dsp:txXfrm>
        <a:off x="566422" y="48531"/>
        <a:ext cx="7330436" cy="692586"/>
      </dsp:txXfrm>
    </dsp:sp>
    <dsp:sp modelId="{D8135306-65DC-48A5-8FE8-4CCD26AD0D54}">
      <dsp:nvSpPr>
        <dsp:cNvPr id="0" name=""/>
        <dsp:cNvSpPr/>
      </dsp:nvSpPr>
      <dsp:spPr>
        <a:xfrm>
          <a:off x="0" y="3089335"/>
          <a:ext cx="10579100" cy="18018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541528" rIns="821056" bIns="184912" numCol="1" spcCol="1270" anchor="t" anchorCtr="0">
          <a:noAutofit/>
        </a:bodyPr>
        <a:lstStyle/>
        <a:p>
          <a:pPr marL="228600" lvl="1" indent="-228600" algn="l" defTabSz="1155700">
            <a:lnSpc>
              <a:spcPct val="90000"/>
            </a:lnSpc>
            <a:spcBef>
              <a:spcPct val="0"/>
            </a:spcBef>
            <a:spcAft>
              <a:spcPct val="15000"/>
            </a:spcAft>
            <a:buChar char="•"/>
          </a:pPr>
          <a:r>
            <a:rPr lang="en-US" sz="2600" kern="1200" dirty="0"/>
            <a:t>Planning to tidy-up the Framework demo for October - date TBD.</a:t>
          </a:r>
          <a:endParaRPr lang="en-US" sz="2600" b="1" kern="1200" dirty="0"/>
        </a:p>
        <a:p>
          <a:pPr marL="228600" lvl="1" indent="-228600" algn="l" defTabSz="1155700">
            <a:lnSpc>
              <a:spcPct val="90000"/>
            </a:lnSpc>
            <a:spcBef>
              <a:spcPct val="0"/>
            </a:spcBef>
            <a:spcAft>
              <a:spcPct val="15000"/>
            </a:spcAft>
            <a:buChar char="•"/>
          </a:pPr>
          <a:r>
            <a:rPr lang="en-US" sz="2600" b="1" kern="1200" dirty="0">
              <a:solidFill>
                <a:srgbClr val="00B050"/>
              </a:solidFill>
            </a:rPr>
            <a:t>Project is Near Complete.</a:t>
          </a:r>
          <a:endParaRPr lang="en-US" sz="2600" b="1" kern="1200" dirty="0"/>
        </a:p>
      </dsp:txBody>
      <dsp:txXfrm>
        <a:off x="0" y="3089335"/>
        <a:ext cx="10579100" cy="1801800"/>
      </dsp:txXfrm>
    </dsp:sp>
    <dsp:sp modelId="{D0BE2C6C-925E-47E9-9C2D-8CF59B5AE522}">
      <dsp:nvSpPr>
        <dsp:cNvPr id="0" name=""/>
        <dsp:cNvSpPr/>
      </dsp:nvSpPr>
      <dsp:spPr>
        <a:xfrm>
          <a:off x="528955" y="2705574"/>
          <a:ext cx="7405370" cy="76752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155700">
            <a:lnSpc>
              <a:spcPct val="90000"/>
            </a:lnSpc>
            <a:spcBef>
              <a:spcPct val="0"/>
            </a:spcBef>
            <a:spcAft>
              <a:spcPct val="35000"/>
            </a:spcAft>
            <a:buNone/>
          </a:pPr>
          <a:r>
            <a:rPr lang="en-US" sz="2600" kern="1200"/>
            <a:t>Next Steps</a:t>
          </a:r>
        </a:p>
      </dsp:txBody>
      <dsp:txXfrm>
        <a:off x="566422" y="2743041"/>
        <a:ext cx="7330436" cy="69258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C6BBEB-ECAD-4836-8F4E-F4D145AE8D1D}">
      <dsp:nvSpPr>
        <dsp:cNvPr id="0" name=""/>
        <dsp:cNvSpPr/>
      </dsp:nvSpPr>
      <dsp:spPr>
        <a:xfrm>
          <a:off x="0" y="343749"/>
          <a:ext cx="10579100" cy="26460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437388" rIns="821056" bIns="149352" numCol="1" spcCol="1270" anchor="t" anchorCtr="0">
          <a:noAutofit/>
        </a:bodyPr>
        <a:lstStyle/>
        <a:p>
          <a:pPr marL="228600" lvl="1" indent="-228600" algn="l" defTabSz="933450">
            <a:lnSpc>
              <a:spcPct val="90000"/>
            </a:lnSpc>
            <a:spcBef>
              <a:spcPct val="0"/>
            </a:spcBef>
            <a:spcAft>
              <a:spcPct val="15000"/>
            </a:spcAft>
            <a:buChar char="•"/>
          </a:pPr>
          <a:r>
            <a:rPr lang="en-US" sz="2100" kern="1200" dirty="0"/>
            <a:t>Technical guidance document is in-progress. </a:t>
          </a:r>
          <a:endParaRPr lang="en-US" sz="2100" kern="1200" dirty="0">
            <a:solidFill>
              <a:srgbClr val="00B050"/>
            </a:solidFill>
          </a:endParaRPr>
        </a:p>
        <a:p>
          <a:pPr marL="228600" lvl="1" indent="-228600" algn="l" defTabSz="933450">
            <a:lnSpc>
              <a:spcPct val="90000"/>
            </a:lnSpc>
            <a:spcBef>
              <a:spcPct val="0"/>
            </a:spcBef>
            <a:spcAft>
              <a:spcPct val="15000"/>
            </a:spcAft>
            <a:buChar char="•"/>
          </a:pPr>
          <a:r>
            <a:rPr lang="en-US" sz="2100" kern="1200" dirty="0"/>
            <a:t>Incorporating feedback received regarding Sections 4.3 (Accuracy and Repeatability of CPM Instrumentation) and 4.4 (Telecommunications and Networks Supporting CPM). </a:t>
          </a:r>
          <a:endParaRPr lang="en-US" sz="2100" kern="1200" dirty="0">
            <a:solidFill>
              <a:srgbClr val="00B050"/>
            </a:solidFill>
          </a:endParaRPr>
        </a:p>
        <a:p>
          <a:pPr marL="228600" lvl="1" indent="-228600" algn="l" defTabSz="933450">
            <a:lnSpc>
              <a:spcPct val="90000"/>
            </a:lnSpc>
            <a:spcBef>
              <a:spcPct val="0"/>
            </a:spcBef>
            <a:spcAft>
              <a:spcPct val="15000"/>
            </a:spcAft>
            <a:buChar char="•"/>
          </a:pPr>
          <a:r>
            <a:rPr lang="en-US" sz="2100" kern="1200" dirty="0"/>
            <a:t>Project team is reviewing and providing feedback on Section 4.5 (CPM Performance Limitations). </a:t>
          </a:r>
          <a:endParaRPr lang="en-US" sz="2100" kern="1200" dirty="0">
            <a:solidFill>
              <a:srgbClr val="00B050"/>
            </a:solidFill>
          </a:endParaRPr>
        </a:p>
        <a:p>
          <a:pPr marL="228600" lvl="1" indent="-228600" algn="l" defTabSz="933450">
            <a:lnSpc>
              <a:spcPct val="90000"/>
            </a:lnSpc>
            <a:spcBef>
              <a:spcPct val="0"/>
            </a:spcBef>
            <a:spcAft>
              <a:spcPct val="15000"/>
            </a:spcAft>
            <a:buChar char="•"/>
          </a:pPr>
          <a:r>
            <a:rPr lang="en-US" sz="2100" b="0" kern="1200" dirty="0">
              <a:latin typeface="Arial" panose="020B0604020202020204" pitchFamily="34" charset="0"/>
            </a:rPr>
            <a:t>On Budget, with Extension.</a:t>
          </a:r>
          <a:endParaRPr lang="en-US" sz="2100" kern="1200" dirty="0">
            <a:solidFill>
              <a:srgbClr val="00B050"/>
            </a:solidFill>
          </a:endParaRPr>
        </a:p>
      </dsp:txBody>
      <dsp:txXfrm>
        <a:off x="0" y="343749"/>
        <a:ext cx="10579100" cy="2646000"/>
      </dsp:txXfrm>
    </dsp:sp>
    <dsp:sp modelId="{05ACB845-EAE5-40A7-B62F-49A993FD67FE}">
      <dsp:nvSpPr>
        <dsp:cNvPr id="0" name=""/>
        <dsp:cNvSpPr/>
      </dsp:nvSpPr>
      <dsp:spPr>
        <a:xfrm>
          <a:off x="528955" y="33789"/>
          <a:ext cx="7405370" cy="61992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933450">
            <a:lnSpc>
              <a:spcPct val="90000"/>
            </a:lnSpc>
            <a:spcBef>
              <a:spcPct val="0"/>
            </a:spcBef>
            <a:spcAft>
              <a:spcPct val="35000"/>
            </a:spcAft>
            <a:buNone/>
          </a:pPr>
          <a:r>
            <a:rPr lang="en-US" sz="2100" kern="1200"/>
            <a:t>Project Status/Outcomes to Date</a:t>
          </a:r>
        </a:p>
      </dsp:txBody>
      <dsp:txXfrm>
        <a:off x="559217" y="64051"/>
        <a:ext cx="7344846" cy="559396"/>
      </dsp:txXfrm>
    </dsp:sp>
    <dsp:sp modelId="{D8135306-65DC-48A5-8FE8-4CCD26AD0D54}">
      <dsp:nvSpPr>
        <dsp:cNvPr id="0" name=""/>
        <dsp:cNvSpPr/>
      </dsp:nvSpPr>
      <dsp:spPr>
        <a:xfrm>
          <a:off x="0" y="3413110"/>
          <a:ext cx="10579100" cy="1455299"/>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437388" rIns="821056" bIns="149352" numCol="1" spcCol="1270" anchor="t" anchorCtr="0">
          <a:noAutofit/>
        </a:bodyPr>
        <a:lstStyle/>
        <a:p>
          <a:pPr marL="228600" lvl="1" indent="-228600" algn="l" defTabSz="933450">
            <a:lnSpc>
              <a:spcPct val="90000"/>
            </a:lnSpc>
            <a:spcBef>
              <a:spcPct val="0"/>
            </a:spcBef>
            <a:spcAft>
              <a:spcPct val="15000"/>
            </a:spcAft>
            <a:buChar char="•"/>
          </a:pPr>
          <a:r>
            <a:rPr lang="en-US" sz="2100" b="1" kern="1200" dirty="0"/>
            <a:t>Timely feedback is requested and appreciated;</a:t>
          </a:r>
          <a:r>
            <a:rPr lang="en-US" sz="2100" kern="1200" dirty="0"/>
            <a:t> draft content is all posted on SharePoint.</a:t>
          </a:r>
          <a:endParaRPr lang="en-US" sz="2100" b="1" kern="1200" dirty="0"/>
        </a:p>
        <a:p>
          <a:pPr marL="228600" lvl="1" indent="-228600" algn="l" defTabSz="933450">
            <a:lnSpc>
              <a:spcPct val="90000"/>
            </a:lnSpc>
            <a:spcBef>
              <a:spcPct val="0"/>
            </a:spcBef>
            <a:spcAft>
              <a:spcPct val="15000"/>
            </a:spcAft>
            <a:buChar char="•"/>
          </a:pPr>
          <a:r>
            <a:rPr lang="en-US" sz="2100" b="1" kern="1200" dirty="0">
              <a:solidFill>
                <a:srgbClr val="00B050"/>
              </a:solidFill>
            </a:rPr>
            <a:t>Project is Near Completed.</a:t>
          </a:r>
          <a:endParaRPr lang="en-US" sz="2100" b="1" kern="1200" dirty="0"/>
        </a:p>
      </dsp:txBody>
      <dsp:txXfrm>
        <a:off x="0" y="3413110"/>
        <a:ext cx="10579100" cy="1455299"/>
      </dsp:txXfrm>
    </dsp:sp>
    <dsp:sp modelId="{D0BE2C6C-925E-47E9-9C2D-8CF59B5AE522}">
      <dsp:nvSpPr>
        <dsp:cNvPr id="0" name=""/>
        <dsp:cNvSpPr/>
      </dsp:nvSpPr>
      <dsp:spPr>
        <a:xfrm>
          <a:off x="528955" y="3103149"/>
          <a:ext cx="7405370" cy="61992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933450">
            <a:lnSpc>
              <a:spcPct val="90000"/>
            </a:lnSpc>
            <a:spcBef>
              <a:spcPct val="0"/>
            </a:spcBef>
            <a:spcAft>
              <a:spcPct val="35000"/>
            </a:spcAft>
            <a:buNone/>
          </a:pPr>
          <a:r>
            <a:rPr lang="en-US" sz="2100" kern="1200"/>
            <a:t>Next Steps</a:t>
          </a:r>
        </a:p>
      </dsp:txBody>
      <dsp:txXfrm>
        <a:off x="559217" y="3133411"/>
        <a:ext cx="7344846" cy="5593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C6BBEB-ECAD-4836-8F4E-F4D145AE8D1D}">
      <dsp:nvSpPr>
        <dsp:cNvPr id="0" name=""/>
        <dsp:cNvSpPr/>
      </dsp:nvSpPr>
      <dsp:spPr>
        <a:xfrm>
          <a:off x="0" y="476049"/>
          <a:ext cx="10579100" cy="23814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437388" rIns="821056" bIns="149352" numCol="1" spcCol="1270" anchor="t" anchorCtr="0">
          <a:noAutofit/>
        </a:bodyPr>
        <a:lstStyle/>
        <a:p>
          <a:pPr marL="228600" lvl="1" indent="-228600" algn="l" defTabSz="933450">
            <a:lnSpc>
              <a:spcPct val="90000"/>
            </a:lnSpc>
            <a:spcBef>
              <a:spcPct val="0"/>
            </a:spcBef>
            <a:spcAft>
              <a:spcPct val="15000"/>
            </a:spcAft>
            <a:buChar char="•"/>
          </a:pPr>
          <a:r>
            <a:rPr lang="en-US" sz="2100" kern="1200" dirty="0"/>
            <a:t>Presentation at last team meeting served as interim draft report. </a:t>
          </a:r>
          <a:endParaRPr lang="en-US" sz="2100" kern="1200" dirty="0">
            <a:solidFill>
              <a:srgbClr val="00B050"/>
            </a:solidFill>
          </a:endParaRPr>
        </a:p>
        <a:p>
          <a:pPr marL="228600" lvl="1" indent="-228600" algn="l" defTabSz="933450">
            <a:lnSpc>
              <a:spcPct val="90000"/>
            </a:lnSpc>
            <a:spcBef>
              <a:spcPct val="0"/>
            </a:spcBef>
            <a:spcAft>
              <a:spcPct val="15000"/>
            </a:spcAft>
            <a:buChar char="•"/>
          </a:pPr>
          <a:r>
            <a:rPr lang="en-US" sz="2100" kern="1200" dirty="0"/>
            <a:t>Incident data collection task complete and data is now being aggregated into an accessible database and formatted for query accessibility. </a:t>
          </a:r>
          <a:endParaRPr lang="en-US" sz="2100" kern="1200" dirty="0">
            <a:solidFill>
              <a:srgbClr val="00B050"/>
            </a:solidFill>
          </a:endParaRPr>
        </a:p>
        <a:p>
          <a:pPr marL="228600" lvl="1" indent="-228600" algn="l" defTabSz="933450">
            <a:lnSpc>
              <a:spcPct val="90000"/>
            </a:lnSpc>
            <a:spcBef>
              <a:spcPct val="0"/>
            </a:spcBef>
            <a:spcAft>
              <a:spcPct val="15000"/>
            </a:spcAft>
            <a:buChar char="•"/>
          </a:pPr>
          <a:r>
            <a:rPr lang="en-US" sz="2100" kern="1200" dirty="0"/>
            <a:t>Model development has started and a list of topics to be addressed in the final report was reviewed - draft final report in- progress. </a:t>
          </a:r>
          <a:endParaRPr lang="en-US" sz="2100" kern="1200" dirty="0">
            <a:solidFill>
              <a:srgbClr val="00B050"/>
            </a:solidFill>
          </a:endParaRPr>
        </a:p>
        <a:p>
          <a:pPr marL="228600" lvl="1" indent="-228600" algn="l" defTabSz="933450">
            <a:lnSpc>
              <a:spcPct val="90000"/>
            </a:lnSpc>
            <a:spcBef>
              <a:spcPct val="0"/>
            </a:spcBef>
            <a:spcAft>
              <a:spcPct val="15000"/>
            </a:spcAft>
            <a:buChar char="•"/>
          </a:pPr>
          <a:r>
            <a:rPr lang="en-US" sz="2100" b="0" kern="1200" dirty="0">
              <a:latin typeface="Arial" panose="020B0604020202020204" pitchFamily="34" charset="0"/>
            </a:rPr>
            <a:t>On Budget, with Extension.</a:t>
          </a:r>
          <a:endParaRPr lang="en-US" sz="2100" kern="1200" dirty="0">
            <a:solidFill>
              <a:srgbClr val="00B050"/>
            </a:solidFill>
          </a:endParaRPr>
        </a:p>
      </dsp:txBody>
      <dsp:txXfrm>
        <a:off x="0" y="476049"/>
        <a:ext cx="10579100" cy="2381400"/>
      </dsp:txXfrm>
    </dsp:sp>
    <dsp:sp modelId="{05ACB845-EAE5-40A7-B62F-49A993FD67FE}">
      <dsp:nvSpPr>
        <dsp:cNvPr id="0" name=""/>
        <dsp:cNvSpPr/>
      </dsp:nvSpPr>
      <dsp:spPr>
        <a:xfrm>
          <a:off x="528955" y="166089"/>
          <a:ext cx="7405370" cy="61992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933450">
            <a:lnSpc>
              <a:spcPct val="90000"/>
            </a:lnSpc>
            <a:spcBef>
              <a:spcPct val="0"/>
            </a:spcBef>
            <a:spcAft>
              <a:spcPct val="35000"/>
            </a:spcAft>
            <a:buNone/>
          </a:pPr>
          <a:r>
            <a:rPr lang="en-US" sz="2100" kern="1200"/>
            <a:t>Project Status/Outcomes to Date</a:t>
          </a:r>
        </a:p>
      </dsp:txBody>
      <dsp:txXfrm>
        <a:off x="559217" y="196351"/>
        <a:ext cx="7344846" cy="559396"/>
      </dsp:txXfrm>
    </dsp:sp>
    <dsp:sp modelId="{D8135306-65DC-48A5-8FE8-4CCD26AD0D54}">
      <dsp:nvSpPr>
        <dsp:cNvPr id="0" name=""/>
        <dsp:cNvSpPr/>
      </dsp:nvSpPr>
      <dsp:spPr>
        <a:xfrm>
          <a:off x="0" y="3280810"/>
          <a:ext cx="10579100" cy="1455299"/>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437388" rIns="821056" bIns="149352" numCol="1" spcCol="1270" anchor="t" anchorCtr="0">
          <a:noAutofit/>
        </a:bodyPr>
        <a:lstStyle/>
        <a:p>
          <a:pPr marL="228600" lvl="1" indent="-228600" algn="l" defTabSz="933450">
            <a:lnSpc>
              <a:spcPct val="90000"/>
            </a:lnSpc>
            <a:spcBef>
              <a:spcPct val="0"/>
            </a:spcBef>
            <a:spcAft>
              <a:spcPct val="15000"/>
            </a:spcAft>
            <a:buChar char="•"/>
          </a:pPr>
          <a:r>
            <a:rPr lang="en-US" sz="2100" kern="1200" dirty="0"/>
            <a:t>Team is tasked to provide feedback on any additional incident characteristics for inclusion and regarding the final report outline.</a:t>
          </a:r>
          <a:endParaRPr lang="en-US" sz="2100" b="1" kern="1200" dirty="0"/>
        </a:p>
        <a:p>
          <a:pPr marL="228600" lvl="1" indent="-228600" algn="l" defTabSz="933450">
            <a:lnSpc>
              <a:spcPct val="90000"/>
            </a:lnSpc>
            <a:spcBef>
              <a:spcPct val="0"/>
            </a:spcBef>
            <a:spcAft>
              <a:spcPct val="15000"/>
            </a:spcAft>
            <a:buChar char="•"/>
          </a:pPr>
          <a:r>
            <a:rPr lang="en-US" sz="2100" b="1" kern="1200" dirty="0">
              <a:solidFill>
                <a:srgbClr val="00B050"/>
              </a:solidFill>
            </a:rPr>
            <a:t>Project is Near Complete.</a:t>
          </a:r>
          <a:endParaRPr lang="en-US" sz="2100" b="1" kern="1200" dirty="0"/>
        </a:p>
      </dsp:txBody>
      <dsp:txXfrm>
        <a:off x="0" y="3280810"/>
        <a:ext cx="10579100" cy="1455299"/>
      </dsp:txXfrm>
    </dsp:sp>
    <dsp:sp modelId="{D0BE2C6C-925E-47E9-9C2D-8CF59B5AE522}">
      <dsp:nvSpPr>
        <dsp:cNvPr id="0" name=""/>
        <dsp:cNvSpPr/>
      </dsp:nvSpPr>
      <dsp:spPr>
        <a:xfrm>
          <a:off x="528955" y="2970850"/>
          <a:ext cx="7405370" cy="61992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933450">
            <a:lnSpc>
              <a:spcPct val="90000"/>
            </a:lnSpc>
            <a:spcBef>
              <a:spcPct val="0"/>
            </a:spcBef>
            <a:spcAft>
              <a:spcPct val="35000"/>
            </a:spcAft>
            <a:buNone/>
          </a:pPr>
          <a:r>
            <a:rPr lang="en-US" sz="2100" kern="1200"/>
            <a:t>Next Steps</a:t>
          </a:r>
        </a:p>
      </dsp:txBody>
      <dsp:txXfrm>
        <a:off x="559217" y="3001112"/>
        <a:ext cx="7344846" cy="55939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C6BBEB-ECAD-4836-8F4E-F4D145AE8D1D}">
      <dsp:nvSpPr>
        <dsp:cNvPr id="0" name=""/>
        <dsp:cNvSpPr/>
      </dsp:nvSpPr>
      <dsp:spPr>
        <a:xfrm>
          <a:off x="0" y="567962"/>
          <a:ext cx="10579100" cy="21546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791464" rIns="821056" bIns="270256" numCol="1" spcCol="1270" anchor="t" anchorCtr="0">
          <a:noAutofit/>
        </a:bodyPr>
        <a:lstStyle/>
        <a:p>
          <a:pPr marL="285750" lvl="1" indent="-285750" algn="l" defTabSz="1689100">
            <a:lnSpc>
              <a:spcPct val="90000"/>
            </a:lnSpc>
            <a:spcBef>
              <a:spcPct val="0"/>
            </a:spcBef>
            <a:spcAft>
              <a:spcPct val="15000"/>
            </a:spcAft>
            <a:buChar char="•"/>
          </a:pPr>
          <a:r>
            <a:rPr lang="en-US" sz="3800" kern="1200" dirty="0"/>
            <a:t>Draft report in-progress. </a:t>
          </a:r>
          <a:endParaRPr lang="en-US" sz="3800" kern="1200" dirty="0">
            <a:solidFill>
              <a:srgbClr val="00B050"/>
            </a:solidFill>
          </a:endParaRPr>
        </a:p>
        <a:p>
          <a:pPr marL="285750" lvl="1" indent="-285750" algn="l" defTabSz="1689100">
            <a:lnSpc>
              <a:spcPct val="90000"/>
            </a:lnSpc>
            <a:spcBef>
              <a:spcPct val="0"/>
            </a:spcBef>
            <a:spcAft>
              <a:spcPct val="15000"/>
            </a:spcAft>
            <a:buChar char="•"/>
          </a:pPr>
          <a:r>
            <a:rPr lang="en-US" sz="3800" b="0" kern="1200" dirty="0">
              <a:latin typeface="Arial" panose="020B0604020202020204" pitchFamily="34" charset="0"/>
            </a:rPr>
            <a:t>On Budget, with Extension.</a:t>
          </a:r>
          <a:endParaRPr lang="en-US" sz="3800" kern="1200" dirty="0">
            <a:solidFill>
              <a:srgbClr val="00B050"/>
            </a:solidFill>
          </a:endParaRPr>
        </a:p>
      </dsp:txBody>
      <dsp:txXfrm>
        <a:off x="0" y="567962"/>
        <a:ext cx="10579100" cy="2154600"/>
      </dsp:txXfrm>
    </dsp:sp>
    <dsp:sp modelId="{05ACB845-EAE5-40A7-B62F-49A993FD67FE}">
      <dsp:nvSpPr>
        <dsp:cNvPr id="0" name=""/>
        <dsp:cNvSpPr/>
      </dsp:nvSpPr>
      <dsp:spPr>
        <a:xfrm>
          <a:off x="528955" y="7082"/>
          <a:ext cx="7405370" cy="112176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689100">
            <a:lnSpc>
              <a:spcPct val="90000"/>
            </a:lnSpc>
            <a:spcBef>
              <a:spcPct val="0"/>
            </a:spcBef>
            <a:spcAft>
              <a:spcPct val="35000"/>
            </a:spcAft>
            <a:buNone/>
          </a:pPr>
          <a:r>
            <a:rPr lang="en-US" sz="3800" kern="1200"/>
            <a:t>Project Status/Outcomes to Date</a:t>
          </a:r>
        </a:p>
      </dsp:txBody>
      <dsp:txXfrm>
        <a:off x="583715" y="61842"/>
        <a:ext cx="7295850" cy="1012240"/>
      </dsp:txXfrm>
    </dsp:sp>
    <dsp:sp modelId="{D8135306-65DC-48A5-8FE8-4CCD26AD0D54}">
      <dsp:nvSpPr>
        <dsp:cNvPr id="0" name=""/>
        <dsp:cNvSpPr/>
      </dsp:nvSpPr>
      <dsp:spPr>
        <a:xfrm>
          <a:off x="0" y="3488642"/>
          <a:ext cx="10579100" cy="1406475"/>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791464" rIns="821056" bIns="213360" numCol="1" spcCol="1270" anchor="t" anchorCtr="0">
          <a:noAutofit/>
        </a:bodyPr>
        <a:lstStyle/>
        <a:p>
          <a:pPr marL="285750" lvl="1" indent="-285750" algn="l" defTabSz="1333500">
            <a:lnSpc>
              <a:spcPct val="90000"/>
            </a:lnSpc>
            <a:spcBef>
              <a:spcPct val="0"/>
            </a:spcBef>
            <a:spcAft>
              <a:spcPct val="15000"/>
            </a:spcAft>
            <a:buChar char="•"/>
          </a:pPr>
          <a:r>
            <a:rPr lang="en-US" sz="3000" b="0" kern="1200" dirty="0">
              <a:solidFill>
                <a:srgbClr val="00B050"/>
              </a:solidFill>
              <a:latin typeface="Arial"/>
              <a:ea typeface="+mn-ea"/>
              <a:cs typeface="+mn-cs"/>
            </a:rPr>
            <a:t>Review Draft Report and Complete Project.</a:t>
          </a:r>
        </a:p>
      </dsp:txBody>
      <dsp:txXfrm>
        <a:off x="0" y="3488642"/>
        <a:ext cx="10579100" cy="1406475"/>
      </dsp:txXfrm>
    </dsp:sp>
    <dsp:sp modelId="{D0BE2C6C-925E-47E9-9C2D-8CF59B5AE522}">
      <dsp:nvSpPr>
        <dsp:cNvPr id="0" name=""/>
        <dsp:cNvSpPr/>
      </dsp:nvSpPr>
      <dsp:spPr>
        <a:xfrm>
          <a:off x="528955" y="2927762"/>
          <a:ext cx="7405370" cy="112176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689100">
            <a:lnSpc>
              <a:spcPct val="90000"/>
            </a:lnSpc>
            <a:spcBef>
              <a:spcPct val="0"/>
            </a:spcBef>
            <a:spcAft>
              <a:spcPct val="35000"/>
            </a:spcAft>
            <a:buNone/>
          </a:pPr>
          <a:r>
            <a:rPr lang="en-US" sz="3800" kern="1200"/>
            <a:t>Next Steps</a:t>
          </a:r>
        </a:p>
      </dsp:txBody>
      <dsp:txXfrm>
        <a:off x="583715" y="2982522"/>
        <a:ext cx="7295850" cy="101224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C6BBEB-ECAD-4836-8F4E-F4D145AE8D1D}">
      <dsp:nvSpPr>
        <dsp:cNvPr id="0" name=""/>
        <dsp:cNvSpPr/>
      </dsp:nvSpPr>
      <dsp:spPr>
        <a:xfrm>
          <a:off x="0" y="692724"/>
          <a:ext cx="10579100" cy="212625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624840" rIns="821056" bIns="213360" numCol="1" spcCol="1270" anchor="t" anchorCtr="0">
          <a:noAutofit/>
        </a:bodyPr>
        <a:lstStyle/>
        <a:p>
          <a:pPr marL="285750" lvl="1" indent="-285750" algn="l" defTabSz="1333500">
            <a:lnSpc>
              <a:spcPct val="90000"/>
            </a:lnSpc>
            <a:spcBef>
              <a:spcPct val="0"/>
            </a:spcBef>
            <a:spcAft>
              <a:spcPct val="15000"/>
            </a:spcAft>
            <a:buChar char="•"/>
          </a:pPr>
          <a:r>
            <a:rPr lang="en-US" sz="3000" kern="1200" dirty="0"/>
            <a:t>Draft final report vote is open until September 23</a:t>
          </a:r>
          <a:r>
            <a:rPr lang="en-US" sz="3000" kern="1200" baseline="30000" dirty="0"/>
            <a:t>rd</a:t>
          </a:r>
          <a:r>
            <a:rPr lang="en-US" sz="3000" kern="1200" dirty="0"/>
            <a:t>. </a:t>
          </a:r>
          <a:endParaRPr lang="en-US" sz="3000" kern="1200" dirty="0">
            <a:solidFill>
              <a:srgbClr val="00B050"/>
            </a:solidFill>
          </a:endParaRPr>
        </a:p>
        <a:p>
          <a:pPr marL="285750" lvl="1" indent="-285750" algn="l" defTabSz="1333500">
            <a:lnSpc>
              <a:spcPct val="90000"/>
            </a:lnSpc>
            <a:spcBef>
              <a:spcPct val="0"/>
            </a:spcBef>
            <a:spcAft>
              <a:spcPct val="15000"/>
            </a:spcAft>
            <a:buChar char="•"/>
          </a:pPr>
          <a:r>
            <a:rPr lang="en-US" sz="3000" kern="1200" dirty="0"/>
            <a:t>Webinar instructions have been sent. </a:t>
          </a:r>
          <a:endParaRPr lang="en-US" sz="3000" kern="1200" dirty="0">
            <a:solidFill>
              <a:srgbClr val="00B050"/>
            </a:solidFill>
          </a:endParaRPr>
        </a:p>
        <a:p>
          <a:pPr marL="285750" lvl="1" indent="-285750" algn="l" defTabSz="1333500">
            <a:lnSpc>
              <a:spcPct val="90000"/>
            </a:lnSpc>
            <a:spcBef>
              <a:spcPct val="0"/>
            </a:spcBef>
            <a:spcAft>
              <a:spcPct val="15000"/>
            </a:spcAft>
            <a:buChar char="•"/>
          </a:pPr>
          <a:r>
            <a:rPr lang="en-US" sz="3000" b="0" kern="1200" dirty="0">
              <a:latin typeface="Arial" panose="020B0604020202020204" pitchFamily="34" charset="0"/>
            </a:rPr>
            <a:t>On Budget, with Extension.</a:t>
          </a:r>
          <a:endParaRPr lang="en-US" sz="3000" kern="1200" dirty="0">
            <a:solidFill>
              <a:srgbClr val="00B050"/>
            </a:solidFill>
          </a:endParaRPr>
        </a:p>
      </dsp:txBody>
      <dsp:txXfrm>
        <a:off x="0" y="692724"/>
        <a:ext cx="10579100" cy="2126250"/>
      </dsp:txXfrm>
    </dsp:sp>
    <dsp:sp modelId="{05ACB845-EAE5-40A7-B62F-49A993FD67FE}">
      <dsp:nvSpPr>
        <dsp:cNvPr id="0" name=""/>
        <dsp:cNvSpPr/>
      </dsp:nvSpPr>
      <dsp:spPr>
        <a:xfrm>
          <a:off x="528955" y="249924"/>
          <a:ext cx="7405370" cy="88560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333500">
            <a:lnSpc>
              <a:spcPct val="90000"/>
            </a:lnSpc>
            <a:spcBef>
              <a:spcPct val="0"/>
            </a:spcBef>
            <a:spcAft>
              <a:spcPct val="35000"/>
            </a:spcAft>
            <a:buNone/>
          </a:pPr>
          <a:r>
            <a:rPr lang="en-US" sz="3000" kern="1200"/>
            <a:t>Project Status/Outcomes to Date</a:t>
          </a:r>
        </a:p>
      </dsp:txBody>
      <dsp:txXfrm>
        <a:off x="572186" y="293155"/>
        <a:ext cx="7318908" cy="799138"/>
      </dsp:txXfrm>
    </dsp:sp>
    <dsp:sp modelId="{D8135306-65DC-48A5-8FE8-4CCD26AD0D54}">
      <dsp:nvSpPr>
        <dsp:cNvPr id="0" name=""/>
        <dsp:cNvSpPr/>
      </dsp:nvSpPr>
      <dsp:spPr>
        <a:xfrm>
          <a:off x="0" y="3423775"/>
          <a:ext cx="10579100" cy="12285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624840" rIns="821056" bIns="213360" numCol="1" spcCol="1270" anchor="t" anchorCtr="0">
          <a:noAutofit/>
        </a:bodyPr>
        <a:lstStyle/>
        <a:p>
          <a:pPr marL="285750" lvl="1" indent="-285750" algn="l" defTabSz="1333500">
            <a:lnSpc>
              <a:spcPct val="90000"/>
            </a:lnSpc>
            <a:spcBef>
              <a:spcPct val="0"/>
            </a:spcBef>
            <a:spcAft>
              <a:spcPct val="15000"/>
            </a:spcAft>
            <a:buChar char="•"/>
          </a:pPr>
          <a:r>
            <a:rPr lang="en-US" sz="3000" b="0" kern="1200" dirty="0">
              <a:solidFill>
                <a:srgbClr val="00B050"/>
              </a:solidFill>
            </a:rPr>
            <a:t>Project is Near Complete.</a:t>
          </a:r>
          <a:endParaRPr lang="en-US" sz="3000" b="1" kern="1200" dirty="0"/>
        </a:p>
      </dsp:txBody>
      <dsp:txXfrm>
        <a:off x="0" y="3423775"/>
        <a:ext cx="10579100" cy="1228500"/>
      </dsp:txXfrm>
    </dsp:sp>
    <dsp:sp modelId="{D0BE2C6C-925E-47E9-9C2D-8CF59B5AE522}">
      <dsp:nvSpPr>
        <dsp:cNvPr id="0" name=""/>
        <dsp:cNvSpPr/>
      </dsp:nvSpPr>
      <dsp:spPr>
        <a:xfrm>
          <a:off x="528955" y="2980975"/>
          <a:ext cx="7405370" cy="88560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333500">
            <a:lnSpc>
              <a:spcPct val="90000"/>
            </a:lnSpc>
            <a:spcBef>
              <a:spcPct val="0"/>
            </a:spcBef>
            <a:spcAft>
              <a:spcPct val="35000"/>
            </a:spcAft>
            <a:buNone/>
          </a:pPr>
          <a:r>
            <a:rPr lang="en-US" sz="3000" kern="1200"/>
            <a:t>Next Steps</a:t>
          </a:r>
        </a:p>
      </dsp:txBody>
      <dsp:txXfrm>
        <a:off x="572186" y="3024206"/>
        <a:ext cx="7318908" cy="79913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C6BBEB-ECAD-4836-8F4E-F4D145AE8D1D}">
      <dsp:nvSpPr>
        <dsp:cNvPr id="0" name=""/>
        <dsp:cNvSpPr/>
      </dsp:nvSpPr>
      <dsp:spPr>
        <a:xfrm>
          <a:off x="0" y="516887"/>
          <a:ext cx="10579100" cy="2338875"/>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687324" rIns="821056" bIns="234696" numCol="1" spcCol="1270" anchor="t" anchorCtr="0">
          <a:noAutofit/>
        </a:bodyPr>
        <a:lstStyle/>
        <a:p>
          <a:pPr marL="285750" lvl="1" indent="-285750" algn="l" defTabSz="1466850">
            <a:lnSpc>
              <a:spcPct val="90000"/>
            </a:lnSpc>
            <a:spcBef>
              <a:spcPct val="0"/>
            </a:spcBef>
            <a:spcAft>
              <a:spcPct val="15000"/>
            </a:spcAft>
            <a:buChar char="•"/>
          </a:pPr>
          <a:r>
            <a:rPr lang="en-US" sz="3300" kern="1200" dirty="0"/>
            <a:t>Draft report has been updated with comments. </a:t>
          </a:r>
          <a:endParaRPr lang="en-US" sz="3300" kern="1200" dirty="0">
            <a:solidFill>
              <a:srgbClr val="00B050"/>
            </a:solidFill>
          </a:endParaRPr>
        </a:p>
        <a:p>
          <a:pPr marL="285750" lvl="1" indent="-285750" algn="l" defTabSz="1466850">
            <a:lnSpc>
              <a:spcPct val="90000"/>
            </a:lnSpc>
            <a:spcBef>
              <a:spcPct val="0"/>
            </a:spcBef>
            <a:spcAft>
              <a:spcPct val="15000"/>
            </a:spcAft>
            <a:buChar char="•"/>
          </a:pPr>
          <a:r>
            <a:rPr lang="en-US" sz="3300" kern="1200" dirty="0"/>
            <a:t>Webinar instructions have been sent.  </a:t>
          </a:r>
          <a:endParaRPr lang="en-US" sz="3300" kern="1200" dirty="0">
            <a:solidFill>
              <a:srgbClr val="00B050"/>
            </a:solidFill>
          </a:endParaRPr>
        </a:p>
        <a:p>
          <a:pPr marL="285750" lvl="1" indent="-285750" algn="l" defTabSz="1466850">
            <a:lnSpc>
              <a:spcPct val="90000"/>
            </a:lnSpc>
            <a:spcBef>
              <a:spcPct val="0"/>
            </a:spcBef>
            <a:spcAft>
              <a:spcPct val="15000"/>
            </a:spcAft>
            <a:buChar char="•"/>
          </a:pPr>
          <a:r>
            <a:rPr lang="en-US" sz="3300" b="0" kern="1200" dirty="0">
              <a:latin typeface="Arial" panose="020B0604020202020204" pitchFamily="34" charset="0"/>
            </a:rPr>
            <a:t>On Budget.</a:t>
          </a:r>
          <a:endParaRPr lang="en-US" sz="3300" kern="1200" dirty="0">
            <a:solidFill>
              <a:srgbClr val="00B050"/>
            </a:solidFill>
          </a:endParaRPr>
        </a:p>
      </dsp:txBody>
      <dsp:txXfrm>
        <a:off x="0" y="516887"/>
        <a:ext cx="10579100" cy="2338875"/>
      </dsp:txXfrm>
    </dsp:sp>
    <dsp:sp modelId="{05ACB845-EAE5-40A7-B62F-49A993FD67FE}">
      <dsp:nvSpPr>
        <dsp:cNvPr id="0" name=""/>
        <dsp:cNvSpPr/>
      </dsp:nvSpPr>
      <dsp:spPr>
        <a:xfrm>
          <a:off x="528955" y="29807"/>
          <a:ext cx="7405370" cy="97416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466850">
            <a:lnSpc>
              <a:spcPct val="90000"/>
            </a:lnSpc>
            <a:spcBef>
              <a:spcPct val="0"/>
            </a:spcBef>
            <a:spcAft>
              <a:spcPct val="35000"/>
            </a:spcAft>
            <a:buNone/>
          </a:pPr>
          <a:r>
            <a:rPr lang="en-US" sz="3300" kern="1200"/>
            <a:t>Project Status/Outcomes to Date</a:t>
          </a:r>
        </a:p>
      </dsp:txBody>
      <dsp:txXfrm>
        <a:off x="576510" y="77362"/>
        <a:ext cx="7310260" cy="879050"/>
      </dsp:txXfrm>
    </dsp:sp>
    <dsp:sp modelId="{D8135306-65DC-48A5-8FE8-4CCD26AD0D54}">
      <dsp:nvSpPr>
        <dsp:cNvPr id="0" name=""/>
        <dsp:cNvSpPr/>
      </dsp:nvSpPr>
      <dsp:spPr>
        <a:xfrm>
          <a:off x="0" y="3521042"/>
          <a:ext cx="10579100" cy="135135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687324" rIns="821056" bIns="234696" numCol="1" spcCol="1270" anchor="t" anchorCtr="0">
          <a:noAutofit/>
        </a:bodyPr>
        <a:lstStyle/>
        <a:p>
          <a:pPr marL="285750" lvl="1" indent="-285750" algn="l" defTabSz="1466850">
            <a:lnSpc>
              <a:spcPct val="90000"/>
            </a:lnSpc>
            <a:spcBef>
              <a:spcPct val="0"/>
            </a:spcBef>
            <a:spcAft>
              <a:spcPct val="15000"/>
            </a:spcAft>
            <a:buChar char="•"/>
          </a:pPr>
          <a:r>
            <a:rPr lang="en-US" sz="3300" b="0" kern="1200" dirty="0">
              <a:solidFill>
                <a:srgbClr val="00B050"/>
              </a:solidFill>
            </a:rPr>
            <a:t>Project is Near Complete.</a:t>
          </a:r>
          <a:endParaRPr lang="en-US" sz="3300" b="1" kern="1200" dirty="0"/>
        </a:p>
      </dsp:txBody>
      <dsp:txXfrm>
        <a:off x="0" y="3521042"/>
        <a:ext cx="10579100" cy="1351350"/>
      </dsp:txXfrm>
    </dsp:sp>
    <dsp:sp modelId="{D0BE2C6C-925E-47E9-9C2D-8CF59B5AE522}">
      <dsp:nvSpPr>
        <dsp:cNvPr id="0" name=""/>
        <dsp:cNvSpPr/>
      </dsp:nvSpPr>
      <dsp:spPr>
        <a:xfrm>
          <a:off x="528955" y="3033962"/>
          <a:ext cx="7405370" cy="97416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466850">
            <a:lnSpc>
              <a:spcPct val="90000"/>
            </a:lnSpc>
            <a:spcBef>
              <a:spcPct val="0"/>
            </a:spcBef>
            <a:spcAft>
              <a:spcPct val="35000"/>
            </a:spcAft>
            <a:buNone/>
          </a:pPr>
          <a:r>
            <a:rPr lang="en-US" sz="3300" kern="1200"/>
            <a:t>Next Steps</a:t>
          </a:r>
        </a:p>
      </dsp:txBody>
      <dsp:txXfrm>
        <a:off x="576510" y="3081517"/>
        <a:ext cx="7310260" cy="87905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C6BBEB-ECAD-4836-8F4E-F4D145AE8D1D}">
      <dsp:nvSpPr>
        <dsp:cNvPr id="0" name=""/>
        <dsp:cNvSpPr/>
      </dsp:nvSpPr>
      <dsp:spPr>
        <a:xfrm>
          <a:off x="0" y="485837"/>
          <a:ext cx="10579100" cy="2679075"/>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562356" rIns="821056" bIns="192024" numCol="1" spcCol="1270" anchor="t" anchorCtr="0">
          <a:noAutofit/>
        </a:bodyPr>
        <a:lstStyle/>
        <a:p>
          <a:pPr marL="228600" lvl="1" indent="-228600" algn="l" defTabSz="1200150">
            <a:lnSpc>
              <a:spcPct val="90000"/>
            </a:lnSpc>
            <a:spcBef>
              <a:spcPct val="0"/>
            </a:spcBef>
            <a:spcAft>
              <a:spcPct val="15000"/>
            </a:spcAft>
            <a:buChar char="•"/>
          </a:pPr>
          <a:r>
            <a:rPr lang="en-US" sz="2700" kern="1200" dirty="0"/>
            <a:t>Draft report is open for vote, extended to September 24 due to only 20% votes received. </a:t>
          </a:r>
          <a:endParaRPr lang="en-US" sz="2700" kern="1200" dirty="0">
            <a:solidFill>
              <a:srgbClr val="00B050"/>
            </a:solidFill>
          </a:endParaRPr>
        </a:p>
        <a:p>
          <a:pPr marL="228600" lvl="1" indent="-228600" algn="l" defTabSz="1200150">
            <a:lnSpc>
              <a:spcPct val="90000"/>
            </a:lnSpc>
            <a:spcBef>
              <a:spcPct val="0"/>
            </a:spcBef>
            <a:spcAft>
              <a:spcPct val="15000"/>
            </a:spcAft>
            <a:buChar char="•"/>
          </a:pPr>
          <a:r>
            <a:rPr lang="en-US" sz="2700" kern="1200" dirty="0"/>
            <a:t>Webinar instructions have been sent.  </a:t>
          </a:r>
          <a:endParaRPr lang="en-US" sz="2700" kern="1200" dirty="0">
            <a:solidFill>
              <a:srgbClr val="00B050"/>
            </a:solidFill>
          </a:endParaRPr>
        </a:p>
        <a:p>
          <a:pPr marL="228600" lvl="1" indent="-228600" algn="l" defTabSz="1200150">
            <a:lnSpc>
              <a:spcPct val="90000"/>
            </a:lnSpc>
            <a:spcBef>
              <a:spcPct val="0"/>
            </a:spcBef>
            <a:spcAft>
              <a:spcPct val="15000"/>
            </a:spcAft>
            <a:buChar char="•"/>
          </a:pPr>
          <a:r>
            <a:rPr lang="en-US" sz="2700" kern="1200" dirty="0"/>
            <a:t>Selected Webinar with live Q&amp;A. </a:t>
          </a:r>
          <a:endParaRPr lang="en-US" sz="2700" kern="1200" dirty="0">
            <a:solidFill>
              <a:srgbClr val="00B050"/>
            </a:solidFill>
          </a:endParaRPr>
        </a:p>
        <a:p>
          <a:pPr marL="228600" lvl="1" indent="-228600" algn="l" defTabSz="1200150">
            <a:lnSpc>
              <a:spcPct val="90000"/>
            </a:lnSpc>
            <a:spcBef>
              <a:spcPct val="0"/>
            </a:spcBef>
            <a:spcAft>
              <a:spcPct val="15000"/>
            </a:spcAft>
            <a:buChar char="•"/>
          </a:pPr>
          <a:r>
            <a:rPr lang="en-US" sz="2700" b="0" kern="1200" dirty="0">
              <a:latin typeface="Arial" panose="020B0604020202020204" pitchFamily="34" charset="0"/>
            </a:rPr>
            <a:t>On Budget, with Extension.</a:t>
          </a:r>
          <a:endParaRPr lang="en-US" sz="2700" kern="1200" dirty="0">
            <a:solidFill>
              <a:srgbClr val="00B050"/>
            </a:solidFill>
          </a:endParaRPr>
        </a:p>
      </dsp:txBody>
      <dsp:txXfrm>
        <a:off x="0" y="485837"/>
        <a:ext cx="10579100" cy="2679075"/>
      </dsp:txXfrm>
    </dsp:sp>
    <dsp:sp modelId="{05ACB845-EAE5-40A7-B62F-49A993FD67FE}">
      <dsp:nvSpPr>
        <dsp:cNvPr id="0" name=""/>
        <dsp:cNvSpPr/>
      </dsp:nvSpPr>
      <dsp:spPr>
        <a:xfrm>
          <a:off x="528955" y="87317"/>
          <a:ext cx="7405370" cy="79704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200150">
            <a:lnSpc>
              <a:spcPct val="90000"/>
            </a:lnSpc>
            <a:spcBef>
              <a:spcPct val="0"/>
            </a:spcBef>
            <a:spcAft>
              <a:spcPct val="35000"/>
            </a:spcAft>
            <a:buNone/>
          </a:pPr>
          <a:r>
            <a:rPr lang="en-US" sz="2700" kern="1200"/>
            <a:t>Project Status/Outcomes to Date</a:t>
          </a:r>
        </a:p>
      </dsp:txBody>
      <dsp:txXfrm>
        <a:off x="567863" y="126225"/>
        <a:ext cx="7327554" cy="719224"/>
      </dsp:txXfrm>
    </dsp:sp>
    <dsp:sp modelId="{D8135306-65DC-48A5-8FE8-4CCD26AD0D54}">
      <dsp:nvSpPr>
        <dsp:cNvPr id="0" name=""/>
        <dsp:cNvSpPr/>
      </dsp:nvSpPr>
      <dsp:spPr>
        <a:xfrm>
          <a:off x="0" y="3709232"/>
          <a:ext cx="10579100" cy="110565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562356" rIns="821056" bIns="192024" numCol="1" spcCol="1270" anchor="t" anchorCtr="0">
          <a:noAutofit/>
        </a:bodyPr>
        <a:lstStyle/>
        <a:p>
          <a:pPr marL="228600" lvl="1" indent="-228600" algn="l" defTabSz="1200150">
            <a:lnSpc>
              <a:spcPct val="90000"/>
            </a:lnSpc>
            <a:spcBef>
              <a:spcPct val="0"/>
            </a:spcBef>
            <a:spcAft>
              <a:spcPct val="15000"/>
            </a:spcAft>
            <a:buChar char="•"/>
          </a:pPr>
          <a:r>
            <a:rPr lang="en-US" sz="2700" b="0" kern="1200" dirty="0">
              <a:solidFill>
                <a:srgbClr val="00B050"/>
              </a:solidFill>
            </a:rPr>
            <a:t>Project is Near Complete.</a:t>
          </a:r>
          <a:endParaRPr lang="en-US" sz="2700" b="1" kern="1200" dirty="0"/>
        </a:p>
      </dsp:txBody>
      <dsp:txXfrm>
        <a:off x="0" y="3709232"/>
        <a:ext cx="10579100" cy="1105650"/>
      </dsp:txXfrm>
    </dsp:sp>
    <dsp:sp modelId="{D0BE2C6C-925E-47E9-9C2D-8CF59B5AE522}">
      <dsp:nvSpPr>
        <dsp:cNvPr id="0" name=""/>
        <dsp:cNvSpPr/>
      </dsp:nvSpPr>
      <dsp:spPr>
        <a:xfrm>
          <a:off x="528955" y="3310712"/>
          <a:ext cx="7405370" cy="79704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200150">
            <a:lnSpc>
              <a:spcPct val="90000"/>
            </a:lnSpc>
            <a:spcBef>
              <a:spcPct val="0"/>
            </a:spcBef>
            <a:spcAft>
              <a:spcPct val="35000"/>
            </a:spcAft>
            <a:buNone/>
          </a:pPr>
          <a:r>
            <a:rPr lang="en-US" sz="2700" kern="1200"/>
            <a:t>Next Steps</a:t>
          </a:r>
        </a:p>
      </dsp:txBody>
      <dsp:txXfrm>
        <a:off x="567863" y="3349620"/>
        <a:ext cx="7327554" cy="71922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C6BBEB-ECAD-4836-8F4E-F4D145AE8D1D}">
      <dsp:nvSpPr>
        <dsp:cNvPr id="0" name=""/>
        <dsp:cNvSpPr/>
      </dsp:nvSpPr>
      <dsp:spPr>
        <a:xfrm>
          <a:off x="0" y="505299"/>
          <a:ext cx="10579100" cy="1919925"/>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479044" rIns="821056" bIns="163576" numCol="1" spcCol="1270" anchor="t" anchorCtr="0">
          <a:noAutofit/>
        </a:bodyPr>
        <a:lstStyle/>
        <a:p>
          <a:pPr marL="228600" lvl="1" indent="-228600" algn="l" defTabSz="1022350">
            <a:lnSpc>
              <a:spcPct val="90000"/>
            </a:lnSpc>
            <a:spcBef>
              <a:spcPct val="0"/>
            </a:spcBef>
            <a:spcAft>
              <a:spcPct val="15000"/>
            </a:spcAft>
            <a:buChar char="•"/>
          </a:pPr>
          <a:r>
            <a:rPr lang="en-US" sz="2300" kern="1200" dirty="0"/>
            <a:t>Finalizing technology identification and literature review (stage 1)</a:t>
          </a:r>
          <a:endParaRPr lang="en-US" sz="2300" kern="1200" dirty="0">
            <a:solidFill>
              <a:srgbClr val="00B050"/>
            </a:solidFill>
          </a:endParaRPr>
        </a:p>
        <a:p>
          <a:pPr marL="228600" lvl="1" indent="-228600" algn="l" defTabSz="1022350">
            <a:lnSpc>
              <a:spcPct val="90000"/>
            </a:lnSpc>
            <a:spcBef>
              <a:spcPct val="0"/>
            </a:spcBef>
            <a:spcAft>
              <a:spcPct val="15000"/>
            </a:spcAft>
            <a:buChar char="•"/>
          </a:pPr>
          <a:r>
            <a:rPr lang="en-US" sz="2300" kern="1200" dirty="0"/>
            <a:t>Targeted end of September to provide a draft to the project team for review and feedback. </a:t>
          </a:r>
          <a:endParaRPr lang="en-US" sz="2300" kern="1200" dirty="0">
            <a:solidFill>
              <a:srgbClr val="00B050"/>
            </a:solidFill>
          </a:endParaRPr>
        </a:p>
        <a:p>
          <a:pPr marL="228600" lvl="1" indent="-228600" algn="l" defTabSz="1022350">
            <a:lnSpc>
              <a:spcPct val="90000"/>
            </a:lnSpc>
            <a:spcBef>
              <a:spcPct val="0"/>
            </a:spcBef>
            <a:spcAft>
              <a:spcPct val="15000"/>
            </a:spcAft>
            <a:buChar char="•"/>
          </a:pPr>
          <a:r>
            <a:rPr lang="en-US" sz="2300" b="0" kern="1200" dirty="0">
              <a:latin typeface="Arial" panose="020B0604020202020204" pitchFamily="34" charset="0"/>
            </a:rPr>
            <a:t>On Budget.</a:t>
          </a:r>
          <a:endParaRPr lang="en-US" sz="2300" kern="1200" dirty="0">
            <a:solidFill>
              <a:srgbClr val="00B050"/>
            </a:solidFill>
          </a:endParaRPr>
        </a:p>
      </dsp:txBody>
      <dsp:txXfrm>
        <a:off x="0" y="505299"/>
        <a:ext cx="10579100" cy="1919925"/>
      </dsp:txXfrm>
    </dsp:sp>
    <dsp:sp modelId="{05ACB845-EAE5-40A7-B62F-49A993FD67FE}">
      <dsp:nvSpPr>
        <dsp:cNvPr id="0" name=""/>
        <dsp:cNvSpPr/>
      </dsp:nvSpPr>
      <dsp:spPr>
        <a:xfrm>
          <a:off x="528955" y="165819"/>
          <a:ext cx="7405370" cy="67896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022350">
            <a:lnSpc>
              <a:spcPct val="90000"/>
            </a:lnSpc>
            <a:spcBef>
              <a:spcPct val="0"/>
            </a:spcBef>
            <a:spcAft>
              <a:spcPct val="35000"/>
            </a:spcAft>
            <a:buNone/>
          </a:pPr>
          <a:r>
            <a:rPr lang="en-US" sz="2300" kern="1200"/>
            <a:t>Project Status/Outcomes to Date</a:t>
          </a:r>
        </a:p>
      </dsp:txBody>
      <dsp:txXfrm>
        <a:off x="562099" y="198963"/>
        <a:ext cx="7339082" cy="612672"/>
      </dsp:txXfrm>
    </dsp:sp>
    <dsp:sp modelId="{D8135306-65DC-48A5-8FE8-4CCD26AD0D54}">
      <dsp:nvSpPr>
        <dsp:cNvPr id="0" name=""/>
        <dsp:cNvSpPr/>
      </dsp:nvSpPr>
      <dsp:spPr>
        <a:xfrm>
          <a:off x="0" y="2888904"/>
          <a:ext cx="10579100" cy="1847475"/>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479044" rIns="821056" bIns="163576" numCol="1" spcCol="1270" anchor="t" anchorCtr="0">
          <a:noAutofit/>
        </a:bodyPr>
        <a:lstStyle/>
        <a:p>
          <a:pPr marL="228600" lvl="1" indent="-228600" algn="l" defTabSz="1022350">
            <a:lnSpc>
              <a:spcPct val="90000"/>
            </a:lnSpc>
            <a:spcBef>
              <a:spcPct val="0"/>
            </a:spcBef>
            <a:spcAft>
              <a:spcPct val="15000"/>
            </a:spcAft>
            <a:buChar char="•"/>
          </a:pPr>
          <a:r>
            <a:rPr lang="en-US" sz="2300" kern="1200" dirty="0"/>
            <a:t>Next phase will be technology assessment which will include a deeper dive into manufacturer specs and direct communications with vendors to validate findings and fill gaps with respect to the technologies identified in phase 1.</a:t>
          </a:r>
          <a:endParaRPr lang="en-US" sz="2300" b="1" kern="1200" dirty="0"/>
        </a:p>
      </dsp:txBody>
      <dsp:txXfrm>
        <a:off x="0" y="2888904"/>
        <a:ext cx="10579100" cy="1847475"/>
      </dsp:txXfrm>
    </dsp:sp>
    <dsp:sp modelId="{D0BE2C6C-925E-47E9-9C2D-8CF59B5AE522}">
      <dsp:nvSpPr>
        <dsp:cNvPr id="0" name=""/>
        <dsp:cNvSpPr/>
      </dsp:nvSpPr>
      <dsp:spPr>
        <a:xfrm>
          <a:off x="528955" y="2549425"/>
          <a:ext cx="7405370" cy="67896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022350">
            <a:lnSpc>
              <a:spcPct val="90000"/>
            </a:lnSpc>
            <a:spcBef>
              <a:spcPct val="0"/>
            </a:spcBef>
            <a:spcAft>
              <a:spcPct val="35000"/>
            </a:spcAft>
            <a:buNone/>
          </a:pPr>
          <a:r>
            <a:rPr lang="en-US" sz="2300" kern="1200"/>
            <a:t>Next Steps</a:t>
          </a:r>
        </a:p>
      </dsp:txBody>
      <dsp:txXfrm>
        <a:off x="562099" y="2582569"/>
        <a:ext cx="7339082" cy="61267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C6BBEB-ECAD-4836-8F4E-F4D145AE8D1D}">
      <dsp:nvSpPr>
        <dsp:cNvPr id="0" name=""/>
        <dsp:cNvSpPr/>
      </dsp:nvSpPr>
      <dsp:spPr>
        <a:xfrm>
          <a:off x="0" y="381999"/>
          <a:ext cx="10579100" cy="24948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458216" rIns="821056" bIns="142240" numCol="1" spcCol="1270" anchor="t" anchorCtr="0">
          <a:noAutofit/>
        </a:bodyPr>
        <a:lstStyle/>
        <a:p>
          <a:pPr marL="228600" lvl="1" indent="-228600" algn="l" defTabSz="88900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Final draft RFP has been approved following updates to include clarification and a more detailed scope of expectations in support of project success. </a:t>
          </a:r>
        </a:p>
        <a:p>
          <a:pPr marL="228600" lvl="1" indent="-228600" algn="l" defTabSz="88900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Following a grace period to allow team leads time for input, an email was sent to the entire project team for review and feedback on the RFP including a request for contractors for bidding. </a:t>
          </a:r>
        </a:p>
        <a:p>
          <a:pPr marL="228600" lvl="1" indent="-228600" algn="l" defTabSz="88900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Pending responses from the project team the RFP will be sent to contractors for bid solicitation.</a:t>
          </a:r>
        </a:p>
      </dsp:txBody>
      <dsp:txXfrm>
        <a:off x="0" y="381999"/>
        <a:ext cx="10579100" cy="2494800"/>
      </dsp:txXfrm>
    </dsp:sp>
    <dsp:sp modelId="{05ACB845-EAE5-40A7-B62F-49A993FD67FE}">
      <dsp:nvSpPr>
        <dsp:cNvPr id="0" name=""/>
        <dsp:cNvSpPr/>
      </dsp:nvSpPr>
      <dsp:spPr>
        <a:xfrm>
          <a:off x="528955" y="57279"/>
          <a:ext cx="7405370" cy="64944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977900">
            <a:lnSpc>
              <a:spcPct val="90000"/>
            </a:lnSpc>
            <a:spcBef>
              <a:spcPct val="0"/>
            </a:spcBef>
            <a:spcAft>
              <a:spcPct val="35000"/>
            </a:spcAft>
            <a:buNone/>
          </a:pPr>
          <a:r>
            <a:rPr lang="en-US" sz="2200" kern="1200"/>
            <a:t>Project Status/Outcomes to Date</a:t>
          </a:r>
        </a:p>
      </dsp:txBody>
      <dsp:txXfrm>
        <a:off x="560658" y="88982"/>
        <a:ext cx="7341964" cy="586034"/>
      </dsp:txXfrm>
    </dsp:sp>
    <dsp:sp modelId="{D8135306-65DC-48A5-8FE8-4CCD26AD0D54}">
      <dsp:nvSpPr>
        <dsp:cNvPr id="0" name=""/>
        <dsp:cNvSpPr/>
      </dsp:nvSpPr>
      <dsp:spPr>
        <a:xfrm>
          <a:off x="0" y="3320319"/>
          <a:ext cx="10579100" cy="15246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458216" rIns="821056" bIns="156464" numCol="1" spcCol="1270" anchor="t" anchorCtr="0">
          <a:noAutofit/>
        </a:bodyPr>
        <a:lstStyle/>
        <a:p>
          <a:pPr marL="228600" lvl="1" indent="-228600" algn="l" defTabSz="977900">
            <a:lnSpc>
              <a:spcPct val="90000"/>
            </a:lnSpc>
            <a:spcBef>
              <a:spcPct val="0"/>
            </a:spcBef>
            <a:spcAft>
              <a:spcPct val="15000"/>
            </a:spcAft>
            <a:buChar char="•"/>
          </a:pPr>
          <a:r>
            <a:rPr lang="en-US" sz="2200" kern="1200" dirty="0"/>
            <a:t>Since this is a LD SRP that is being funded with money from the CPS TC they have requested an update on this project at the fall TC.</a:t>
          </a:r>
          <a:endParaRPr lang="en-US" sz="2200" b="1" kern="1200" dirty="0"/>
        </a:p>
        <a:p>
          <a:pPr marL="228600" lvl="1" indent="-228600" algn="l" defTabSz="977900">
            <a:lnSpc>
              <a:spcPct val="90000"/>
            </a:lnSpc>
            <a:spcBef>
              <a:spcPct val="0"/>
            </a:spcBef>
            <a:spcAft>
              <a:spcPct val="15000"/>
            </a:spcAft>
            <a:buChar char="•"/>
          </a:pPr>
          <a:r>
            <a:rPr lang="en-US" sz="2200" kern="1200" dirty="0"/>
            <a:t>Targeting bids back by October 31, 2025.</a:t>
          </a:r>
          <a:endParaRPr lang="en-US" sz="2200" b="1" kern="1200" dirty="0"/>
        </a:p>
      </dsp:txBody>
      <dsp:txXfrm>
        <a:off x="0" y="3320319"/>
        <a:ext cx="10579100" cy="1524600"/>
      </dsp:txXfrm>
    </dsp:sp>
    <dsp:sp modelId="{D0BE2C6C-925E-47E9-9C2D-8CF59B5AE522}">
      <dsp:nvSpPr>
        <dsp:cNvPr id="0" name=""/>
        <dsp:cNvSpPr/>
      </dsp:nvSpPr>
      <dsp:spPr>
        <a:xfrm>
          <a:off x="528955" y="2995599"/>
          <a:ext cx="7405370" cy="64944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977900">
            <a:lnSpc>
              <a:spcPct val="90000"/>
            </a:lnSpc>
            <a:spcBef>
              <a:spcPct val="0"/>
            </a:spcBef>
            <a:spcAft>
              <a:spcPct val="35000"/>
            </a:spcAft>
            <a:buNone/>
          </a:pPr>
          <a:r>
            <a:rPr lang="en-US" sz="2200" kern="1200"/>
            <a:t>Next Steps</a:t>
          </a:r>
        </a:p>
      </dsp:txBody>
      <dsp:txXfrm>
        <a:off x="560658" y="3027302"/>
        <a:ext cx="7341964" cy="58603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C6BBEB-ECAD-4836-8F4E-F4D145AE8D1D}">
      <dsp:nvSpPr>
        <dsp:cNvPr id="0" name=""/>
        <dsp:cNvSpPr/>
      </dsp:nvSpPr>
      <dsp:spPr>
        <a:xfrm>
          <a:off x="0" y="511824"/>
          <a:ext cx="10579100" cy="230265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708152" rIns="821056" bIns="241808" numCol="1" spcCol="1270" anchor="t" anchorCtr="0">
          <a:noAutofit/>
        </a:bodyPr>
        <a:lstStyle/>
        <a:p>
          <a:pPr marL="285750" lvl="1" indent="-285750" algn="l" defTabSz="1511300">
            <a:lnSpc>
              <a:spcPct val="90000"/>
            </a:lnSpc>
            <a:spcBef>
              <a:spcPct val="0"/>
            </a:spcBef>
            <a:spcAft>
              <a:spcPct val="15000"/>
            </a:spcAft>
            <a:buChar char="•"/>
          </a:pPr>
          <a:r>
            <a:rPr lang="en-US" sz="3400" kern="1200" dirty="0"/>
            <a:t>Currently holding sessions with the two vendors to clarify questions from the team before a final selection can be made.</a:t>
          </a:r>
          <a:endParaRPr lang="en-US" sz="3400" kern="1200" dirty="0">
            <a:solidFill>
              <a:srgbClr val="00B050"/>
            </a:solidFill>
          </a:endParaRPr>
        </a:p>
      </dsp:txBody>
      <dsp:txXfrm>
        <a:off x="0" y="511824"/>
        <a:ext cx="10579100" cy="2302650"/>
      </dsp:txXfrm>
    </dsp:sp>
    <dsp:sp modelId="{05ACB845-EAE5-40A7-B62F-49A993FD67FE}">
      <dsp:nvSpPr>
        <dsp:cNvPr id="0" name=""/>
        <dsp:cNvSpPr/>
      </dsp:nvSpPr>
      <dsp:spPr>
        <a:xfrm>
          <a:off x="528955" y="9984"/>
          <a:ext cx="7405370" cy="100368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511300">
            <a:lnSpc>
              <a:spcPct val="90000"/>
            </a:lnSpc>
            <a:spcBef>
              <a:spcPct val="0"/>
            </a:spcBef>
            <a:spcAft>
              <a:spcPct val="35000"/>
            </a:spcAft>
            <a:buNone/>
          </a:pPr>
          <a:r>
            <a:rPr lang="en-US" sz="3400" kern="1200"/>
            <a:t>Project Status/Outcomes to Date</a:t>
          </a:r>
        </a:p>
      </dsp:txBody>
      <dsp:txXfrm>
        <a:off x="577951" y="58980"/>
        <a:ext cx="7307378" cy="905688"/>
      </dsp:txXfrm>
    </dsp:sp>
    <dsp:sp modelId="{D8135306-65DC-48A5-8FE8-4CCD26AD0D54}">
      <dsp:nvSpPr>
        <dsp:cNvPr id="0" name=""/>
        <dsp:cNvSpPr/>
      </dsp:nvSpPr>
      <dsp:spPr>
        <a:xfrm>
          <a:off x="0" y="3499914"/>
          <a:ext cx="10579100" cy="13923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708152" rIns="821056" bIns="241808" numCol="1" spcCol="1270" anchor="t" anchorCtr="0">
          <a:noAutofit/>
        </a:bodyPr>
        <a:lstStyle/>
        <a:p>
          <a:pPr marL="285750" lvl="1" indent="-285750" algn="l" defTabSz="1511300">
            <a:lnSpc>
              <a:spcPct val="90000"/>
            </a:lnSpc>
            <a:spcBef>
              <a:spcPct val="0"/>
            </a:spcBef>
            <a:spcAft>
              <a:spcPct val="15000"/>
            </a:spcAft>
            <a:buChar char="•"/>
          </a:pPr>
          <a:r>
            <a:rPr lang="en-US" sz="3400" kern="1200" dirty="0"/>
            <a:t>Choose a Researcher.</a:t>
          </a:r>
          <a:endParaRPr lang="en-US" sz="3400" b="1" kern="1200" dirty="0"/>
        </a:p>
      </dsp:txBody>
      <dsp:txXfrm>
        <a:off x="0" y="3499914"/>
        <a:ext cx="10579100" cy="1392300"/>
      </dsp:txXfrm>
    </dsp:sp>
    <dsp:sp modelId="{D0BE2C6C-925E-47E9-9C2D-8CF59B5AE522}">
      <dsp:nvSpPr>
        <dsp:cNvPr id="0" name=""/>
        <dsp:cNvSpPr/>
      </dsp:nvSpPr>
      <dsp:spPr>
        <a:xfrm>
          <a:off x="528955" y="2998074"/>
          <a:ext cx="7405370" cy="100368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511300">
            <a:lnSpc>
              <a:spcPct val="90000"/>
            </a:lnSpc>
            <a:spcBef>
              <a:spcPct val="0"/>
            </a:spcBef>
            <a:spcAft>
              <a:spcPct val="35000"/>
            </a:spcAft>
            <a:buNone/>
          </a:pPr>
          <a:r>
            <a:rPr lang="en-US" sz="3400" kern="1200"/>
            <a:t>Next Steps</a:t>
          </a:r>
        </a:p>
      </dsp:txBody>
      <dsp:txXfrm>
        <a:off x="577951" y="3047070"/>
        <a:ext cx="7307378" cy="90568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C6BBEB-ECAD-4836-8F4E-F4D145AE8D1D}">
      <dsp:nvSpPr>
        <dsp:cNvPr id="0" name=""/>
        <dsp:cNvSpPr/>
      </dsp:nvSpPr>
      <dsp:spPr>
        <a:xfrm>
          <a:off x="0" y="351343"/>
          <a:ext cx="10579100" cy="3115349"/>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479044" rIns="821056" bIns="142240" numCol="1" spcCol="1270" anchor="t" anchorCtr="0">
          <a:noAutofi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Draft RFP’s developed by Mark to be reviewed by the team.</a:t>
          </a:r>
        </a:p>
        <a:p>
          <a:pPr marL="228600" lvl="1" indent="-228600" algn="l" defTabSz="1111250">
            <a:lnSpc>
              <a:spcPct val="90000"/>
            </a:lnSpc>
            <a:spcBef>
              <a:spcPct val="0"/>
            </a:spcBef>
            <a:spcAft>
              <a:spcPct val="15000"/>
            </a:spcAft>
            <a:buChar char="•"/>
          </a:pPr>
          <a:r>
            <a:rPr lang="en-US" sz="2000" kern="1200" dirty="0"/>
            <a:t>Identify external and internal leak detection testing needs as specified by PRCI staff and LD SRP membership.</a:t>
          </a:r>
          <a:endParaRPr lang="en-US" sz="2000" kern="1200" dirty="0">
            <a:solidFill>
              <a:prstClr val="black">
                <a:hueOff val="0"/>
                <a:satOff val="0"/>
                <a:lumOff val="0"/>
                <a:alphaOff val="0"/>
              </a:prstClr>
            </a:solidFill>
            <a:latin typeface="Arial"/>
            <a:ea typeface="+mn-ea"/>
            <a:cs typeface="+mn-cs"/>
          </a:endParaRPr>
        </a:p>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t>Survey existing test facility operators to document current capabilities and opportunities for upgrades.</a:t>
          </a:r>
        </a:p>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t>Identify gaps between needs and available test sites, opportunities to supplement or construct suitable facilities.</a:t>
          </a:r>
        </a:p>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t>Develop a report for each project that allows the LD SRP and RSC to make informed decisions on future research, testing and facility investment.</a:t>
          </a:r>
        </a:p>
      </dsp:txBody>
      <dsp:txXfrm>
        <a:off x="0" y="351343"/>
        <a:ext cx="10579100" cy="3115349"/>
      </dsp:txXfrm>
    </dsp:sp>
    <dsp:sp modelId="{05ACB845-EAE5-40A7-B62F-49A993FD67FE}">
      <dsp:nvSpPr>
        <dsp:cNvPr id="0" name=""/>
        <dsp:cNvSpPr/>
      </dsp:nvSpPr>
      <dsp:spPr>
        <a:xfrm>
          <a:off x="528955" y="11863"/>
          <a:ext cx="7405370" cy="67896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022350">
            <a:lnSpc>
              <a:spcPct val="90000"/>
            </a:lnSpc>
            <a:spcBef>
              <a:spcPct val="0"/>
            </a:spcBef>
            <a:spcAft>
              <a:spcPct val="35000"/>
            </a:spcAft>
            <a:buNone/>
          </a:pPr>
          <a:r>
            <a:rPr lang="en-US" sz="2300" kern="1200"/>
            <a:t>Project Status/Outcomes to Date</a:t>
          </a:r>
        </a:p>
      </dsp:txBody>
      <dsp:txXfrm>
        <a:off x="562099" y="45007"/>
        <a:ext cx="7339082" cy="612672"/>
      </dsp:txXfrm>
    </dsp:sp>
    <dsp:sp modelId="{D8135306-65DC-48A5-8FE8-4CCD26AD0D54}">
      <dsp:nvSpPr>
        <dsp:cNvPr id="0" name=""/>
        <dsp:cNvSpPr/>
      </dsp:nvSpPr>
      <dsp:spPr>
        <a:xfrm>
          <a:off x="0" y="3942237"/>
          <a:ext cx="10579100" cy="959962"/>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479044" rIns="821056" bIns="170688" numCol="1" spcCol="1270" anchor="t" anchorCtr="0">
          <a:noAutofit/>
        </a:bodyPr>
        <a:lstStyle/>
        <a:p>
          <a:pPr marL="228600" lvl="1" indent="-228600" algn="l" defTabSz="1066800">
            <a:lnSpc>
              <a:spcPct val="90000"/>
            </a:lnSpc>
            <a:spcBef>
              <a:spcPct val="0"/>
            </a:spcBef>
            <a:spcAft>
              <a:spcPct val="15000"/>
            </a:spcAft>
            <a:buChar char="•"/>
          </a:pPr>
          <a:r>
            <a:rPr lang="en-US" sz="2400" kern="1200" dirty="0">
              <a:solidFill>
                <a:prstClr val="black">
                  <a:hueOff val="0"/>
                  <a:satOff val="0"/>
                  <a:lumOff val="0"/>
                  <a:alphaOff val="0"/>
                </a:prstClr>
              </a:solidFill>
              <a:latin typeface="Arial"/>
              <a:ea typeface="+mn-ea"/>
              <a:cs typeface="+mn-cs"/>
            </a:rPr>
            <a:t>Waiting on EA feedback (meeting this week).</a:t>
          </a:r>
          <a:endParaRPr lang="en-US" sz="2400" b="1" kern="1200" dirty="0"/>
        </a:p>
      </dsp:txBody>
      <dsp:txXfrm>
        <a:off x="0" y="3942237"/>
        <a:ext cx="10579100" cy="959962"/>
      </dsp:txXfrm>
    </dsp:sp>
    <dsp:sp modelId="{D0BE2C6C-925E-47E9-9C2D-8CF59B5AE522}">
      <dsp:nvSpPr>
        <dsp:cNvPr id="0" name=""/>
        <dsp:cNvSpPr/>
      </dsp:nvSpPr>
      <dsp:spPr>
        <a:xfrm>
          <a:off x="528955" y="3590893"/>
          <a:ext cx="7405370" cy="67896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022350">
            <a:lnSpc>
              <a:spcPct val="90000"/>
            </a:lnSpc>
            <a:spcBef>
              <a:spcPct val="0"/>
            </a:spcBef>
            <a:spcAft>
              <a:spcPct val="35000"/>
            </a:spcAft>
            <a:buNone/>
          </a:pPr>
          <a:r>
            <a:rPr lang="en-US" sz="2300" kern="1200"/>
            <a:t>Next Steps</a:t>
          </a:r>
        </a:p>
      </dsp:txBody>
      <dsp:txXfrm>
        <a:off x="562099" y="3624037"/>
        <a:ext cx="7339082" cy="612672"/>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C6BBEB-ECAD-4836-8F4E-F4D145AE8D1D}">
      <dsp:nvSpPr>
        <dsp:cNvPr id="0" name=""/>
        <dsp:cNvSpPr/>
      </dsp:nvSpPr>
      <dsp:spPr>
        <a:xfrm>
          <a:off x="0" y="351343"/>
          <a:ext cx="10579100" cy="3115349"/>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479044" rIns="821056" bIns="142240" numCol="1" spcCol="1270" anchor="t" anchorCtr="0">
          <a:noAutofi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Draft RFP’s developed by Mark to be reviewed by the team.</a:t>
          </a:r>
        </a:p>
        <a:p>
          <a:pPr marL="228600" lvl="1" indent="-228600" algn="l" defTabSz="1111250">
            <a:lnSpc>
              <a:spcPct val="90000"/>
            </a:lnSpc>
            <a:spcBef>
              <a:spcPct val="0"/>
            </a:spcBef>
            <a:spcAft>
              <a:spcPct val="15000"/>
            </a:spcAft>
            <a:buChar char="•"/>
          </a:pPr>
          <a:r>
            <a:rPr lang="en-US" sz="2000" kern="1200" dirty="0"/>
            <a:t>Identify external and internal leak detection testing needs as specified by PRCI staff and LD SRP membership.</a:t>
          </a:r>
          <a:endParaRPr lang="en-US" sz="2000" kern="1200" dirty="0">
            <a:solidFill>
              <a:prstClr val="black">
                <a:hueOff val="0"/>
                <a:satOff val="0"/>
                <a:lumOff val="0"/>
                <a:alphaOff val="0"/>
              </a:prstClr>
            </a:solidFill>
            <a:latin typeface="Arial"/>
            <a:ea typeface="+mn-ea"/>
            <a:cs typeface="+mn-cs"/>
          </a:endParaRPr>
        </a:p>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t>Survey existing test facility operators to document current capabilities and opportunities for upgrades.</a:t>
          </a:r>
        </a:p>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t>Identify gaps between needs and available test sites, opportunities to supplement or construct suitable facilities.</a:t>
          </a:r>
        </a:p>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t>Develop a report for each project that allows the LD SRP and RSC to make informed decisions on future research, testing and facility investment.</a:t>
          </a:r>
        </a:p>
      </dsp:txBody>
      <dsp:txXfrm>
        <a:off x="0" y="351343"/>
        <a:ext cx="10579100" cy="3115349"/>
      </dsp:txXfrm>
    </dsp:sp>
    <dsp:sp modelId="{05ACB845-EAE5-40A7-B62F-49A993FD67FE}">
      <dsp:nvSpPr>
        <dsp:cNvPr id="0" name=""/>
        <dsp:cNvSpPr/>
      </dsp:nvSpPr>
      <dsp:spPr>
        <a:xfrm>
          <a:off x="528955" y="11863"/>
          <a:ext cx="7405370" cy="67896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022350">
            <a:lnSpc>
              <a:spcPct val="90000"/>
            </a:lnSpc>
            <a:spcBef>
              <a:spcPct val="0"/>
            </a:spcBef>
            <a:spcAft>
              <a:spcPct val="35000"/>
            </a:spcAft>
            <a:buNone/>
          </a:pPr>
          <a:r>
            <a:rPr lang="en-US" sz="2300" kern="1200"/>
            <a:t>Project Status/Outcomes to Date</a:t>
          </a:r>
        </a:p>
      </dsp:txBody>
      <dsp:txXfrm>
        <a:off x="562099" y="45007"/>
        <a:ext cx="7339082" cy="612672"/>
      </dsp:txXfrm>
    </dsp:sp>
    <dsp:sp modelId="{D8135306-65DC-48A5-8FE8-4CCD26AD0D54}">
      <dsp:nvSpPr>
        <dsp:cNvPr id="0" name=""/>
        <dsp:cNvSpPr/>
      </dsp:nvSpPr>
      <dsp:spPr>
        <a:xfrm>
          <a:off x="0" y="3942237"/>
          <a:ext cx="10579100" cy="959962"/>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479044" rIns="821056" bIns="170688" numCol="1" spcCol="1270" anchor="t" anchorCtr="0">
          <a:noAutofit/>
        </a:bodyPr>
        <a:lstStyle/>
        <a:p>
          <a:pPr marL="228600" lvl="1" indent="-228600" algn="l" defTabSz="1066800">
            <a:lnSpc>
              <a:spcPct val="90000"/>
            </a:lnSpc>
            <a:spcBef>
              <a:spcPct val="0"/>
            </a:spcBef>
            <a:spcAft>
              <a:spcPct val="15000"/>
            </a:spcAft>
            <a:buChar char="•"/>
          </a:pPr>
          <a:r>
            <a:rPr lang="en-US" sz="2400" kern="1200" dirty="0">
              <a:solidFill>
                <a:prstClr val="black">
                  <a:hueOff val="0"/>
                  <a:satOff val="0"/>
                  <a:lumOff val="0"/>
                  <a:alphaOff val="0"/>
                </a:prstClr>
              </a:solidFill>
              <a:latin typeface="Arial"/>
              <a:ea typeface="+mn-ea"/>
              <a:cs typeface="+mn-cs"/>
            </a:rPr>
            <a:t>Waiting on EA feedback (meeting this week).</a:t>
          </a:r>
          <a:endParaRPr lang="en-US" sz="2400" b="1" kern="1200" dirty="0"/>
        </a:p>
      </dsp:txBody>
      <dsp:txXfrm>
        <a:off x="0" y="3942237"/>
        <a:ext cx="10579100" cy="959962"/>
      </dsp:txXfrm>
    </dsp:sp>
    <dsp:sp modelId="{D0BE2C6C-925E-47E9-9C2D-8CF59B5AE522}">
      <dsp:nvSpPr>
        <dsp:cNvPr id="0" name=""/>
        <dsp:cNvSpPr/>
      </dsp:nvSpPr>
      <dsp:spPr>
        <a:xfrm>
          <a:off x="528955" y="3590893"/>
          <a:ext cx="7405370" cy="67896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022350">
            <a:lnSpc>
              <a:spcPct val="90000"/>
            </a:lnSpc>
            <a:spcBef>
              <a:spcPct val="0"/>
            </a:spcBef>
            <a:spcAft>
              <a:spcPct val="35000"/>
            </a:spcAft>
            <a:buNone/>
          </a:pPr>
          <a:r>
            <a:rPr lang="en-US" sz="2300" kern="1200"/>
            <a:t>Next Steps</a:t>
          </a:r>
        </a:p>
      </dsp:txBody>
      <dsp:txXfrm>
        <a:off x="562099" y="3624037"/>
        <a:ext cx="7339082" cy="61267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C6BBEB-ECAD-4836-8F4E-F4D145AE8D1D}">
      <dsp:nvSpPr>
        <dsp:cNvPr id="0" name=""/>
        <dsp:cNvSpPr/>
      </dsp:nvSpPr>
      <dsp:spPr>
        <a:xfrm>
          <a:off x="0" y="463224"/>
          <a:ext cx="10579100" cy="2197125"/>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645668" rIns="821056" bIns="142240" numCol="1" spcCol="1270" anchor="t" anchorCtr="0">
          <a:noAutofi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Per EA decision, Idea 3310 will proceed as a traditional project, not under the LD SRP.</a:t>
          </a:r>
        </a:p>
        <a:p>
          <a:pPr marL="228600" lvl="1" indent="-228600" algn="l" defTabSz="1111250">
            <a:lnSpc>
              <a:spcPct val="90000"/>
            </a:lnSpc>
            <a:spcBef>
              <a:spcPct val="0"/>
            </a:spcBef>
            <a:spcAft>
              <a:spcPct val="15000"/>
            </a:spcAft>
            <a:buFont typeface="Courier New" panose="02070309020205020404" pitchFamily="49" charset="0"/>
            <a:buChar char="•"/>
          </a:pPr>
          <a:endParaRPr lang="en-US" sz="2000" kern="1200" dirty="0">
            <a:solidFill>
              <a:prstClr val="black">
                <a:hueOff val="0"/>
                <a:satOff val="0"/>
                <a:lumOff val="0"/>
                <a:alphaOff val="0"/>
              </a:prstClr>
            </a:solidFill>
            <a:latin typeface="Arial"/>
            <a:ea typeface="+mn-ea"/>
            <a:cs typeface="+mn-cs"/>
          </a:endParaRPr>
        </a:p>
        <a:p>
          <a:pPr marL="228600" lvl="1" indent="-228600" algn="l" defTabSz="1111250">
            <a:lnSpc>
              <a:spcPct val="90000"/>
            </a:lnSpc>
            <a:spcBef>
              <a:spcPct val="0"/>
            </a:spcBef>
            <a:spcAft>
              <a:spcPct val="15000"/>
            </a:spcAft>
            <a:buFont typeface="Courier New" panose="02070309020205020404" pitchFamily="49" charset="0"/>
            <a:buChar char="•"/>
          </a:pPr>
          <a:endParaRPr lang="en-US" sz="2000" kern="1200" dirty="0">
            <a:solidFill>
              <a:prstClr val="black">
                <a:hueOff val="0"/>
                <a:satOff val="0"/>
                <a:lumOff val="0"/>
                <a:alphaOff val="0"/>
              </a:prstClr>
            </a:solidFill>
            <a:latin typeface="Arial"/>
            <a:ea typeface="+mn-ea"/>
            <a:cs typeface="+mn-cs"/>
          </a:endParaRPr>
        </a:p>
        <a:p>
          <a:pPr marL="228600" lvl="1" indent="-228600" algn="l" defTabSz="1111250">
            <a:lnSpc>
              <a:spcPct val="90000"/>
            </a:lnSpc>
            <a:spcBef>
              <a:spcPct val="0"/>
            </a:spcBef>
            <a:spcAft>
              <a:spcPct val="15000"/>
            </a:spcAft>
            <a:buFont typeface="Courier New" panose="02070309020205020404" pitchFamily="49" charset="0"/>
            <a:buChar char="•"/>
          </a:pPr>
          <a:endParaRPr lang="en-US" sz="2000" kern="1200" dirty="0">
            <a:solidFill>
              <a:prstClr val="black">
                <a:hueOff val="0"/>
                <a:satOff val="0"/>
                <a:lumOff val="0"/>
                <a:alphaOff val="0"/>
              </a:prstClr>
            </a:solidFill>
            <a:latin typeface="Arial"/>
            <a:ea typeface="+mn-ea"/>
            <a:cs typeface="+mn-cs"/>
          </a:endParaRPr>
        </a:p>
      </dsp:txBody>
      <dsp:txXfrm>
        <a:off x="0" y="463224"/>
        <a:ext cx="10579100" cy="2197125"/>
      </dsp:txXfrm>
    </dsp:sp>
    <dsp:sp modelId="{05ACB845-EAE5-40A7-B62F-49A993FD67FE}">
      <dsp:nvSpPr>
        <dsp:cNvPr id="0" name=""/>
        <dsp:cNvSpPr/>
      </dsp:nvSpPr>
      <dsp:spPr>
        <a:xfrm>
          <a:off x="528955" y="5664"/>
          <a:ext cx="7405370" cy="91512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377950">
            <a:lnSpc>
              <a:spcPct val="90000"/>
            </a:lnSpc>
            <a:spcBef>
              <a:spcPct val="0"/>
            </a:spcBef>
            <a:spcAft>
              <a:spcPct val="35000"/>
            </a:spcAft>
            <a:buNone/>
          </a:pPr>
          <a:r>
            <a:rPr lang="en-US" sz="3100" kern="1200"/>
            <a:t>Project Status/Outcomes to Date</a:t>
          </a:r>
        </a:p>
      </dsp:txBody>
      <dsp:txXfrm>
        <a:off x="573627" y="50336"/>
        <a:ext cx="7316026" cy="825776"/>
      </dsp:txXfrm>
    </dsp:sp>
    <dsp:sp modelId="{D8135306-65DC-48A5-8FE8-4CCD26AD0D54}">
      <dsp:nvSpPr>
        <dsp:cNvPr id="0" name=""/>
        <dsp:cNvSpPr/>
      </dsp:nvSpPr>
      <dsp:spPr>
        <a:xfrm>
          <a:off x="0" y="3290975"/>
          <a:ext cx="10579100" cy="1611225"/>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645668" rIns="821056" bIns="142240" numCol="1" spcCol="1270" anchor="t" anchorCtr="0">
          <a:noAutofi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Idea to be included in the SOM TC Roadmap Prioritization process.</a:t>
          </a:r>
        </a:p>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Idea will be slotted into the upcoming roadmap based on prioritization results at the Fall TC meeting.</a:t>
          </a:r>
        </a:p>
      </dsp:txBody>
      <dsp:txXfrm>
        <a:off x="0" y="3290975"/>
        <a:ext cx="10579100" cy="1611225"/>
      </dsp:txXfrm>
    </dsp:sp>
    <dsp:sp modelId="{D0BE2C6C-925E-47E9-9C2D-8CF59B5AE522}">
      <dsp:nvSpPr>
        <dsp:cNvPr id="0" name=""/>
        <dsp:cNvSpPr/>
      </dsp:nvSpPr>
      <dsp:spPr>
        <a:xfrm>
          <a:off x="528955" y="2827750"/>
          <a:ext cx="7405370" cy="91512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377950">
            <a:lnSpc>
              <a:spcPct val="90000"/>
            </a:lnSpc>
            <a:spcBef>
              <a:spcPct val="0"/>
            </a:spcBef>
            <a:spcAft>
              <a:spcPct val="35000"/>
            </a:spcAft>
            <a:buNone/>
          </a:pPr>
          <a:r>
            <a:rPr lang="en-US" sz="3100" kern="1200"/>
            <a:t>Next Steps</a:t>
          </a:r>
        </a:p>
      </dsp:txBody>
      <dsp:txXfrm>
        <a:off x="573627" y="2872422"/>
        <a:ext cx="7316026" cy="82577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C6BBEB-ECAD-4836-8F4E-F4D145AE8D1D}">
      <dsp:nvSpPr>
        <dsp:cNvPr id="0" name=""/>
        <dsp:cNvSpPr/>
      </dsp:nvSpPr>
      <dsp:spPr>
        <a:xfrm>
          <a:off x="0" y="463224"/>
          <a:ext cx="10579100" cy="2197125"/>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645668" rIns="821056" bIns="142240" numCol="1" spcCol="1270" anchor="t" anchorCtr="0">
          <a:noAutofi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Per EA decision, Idea 3394 will proceed as a traditional project, not under the LD SRP.</a:t>
          </a:r>
        </a:p>
        <a:p>
          <a:pPr marL="228600" lvl="1" indent="-228600" algn="l" defTabSz="1111250">
            <a:lnSpc>
              <a:spcPct val="90000"/>
            </a:lnSpc>
            <a:spcBef>
              <a:spcPct val="0"/>
            </a:spcBef>
            <a:spcAft>
              <a:spcPct val="15000"/>
            </a:spcAft>
            <a:buFont typeface="Courier New" panose="02070309020205020404" pitchFamily="49" charset="0"/>
            <a:buChar char="•"/>
          </a:pPr>
          <a:endParaRPr lang="en-US" sz="2000" kern="1200" dirty="0">
            <a:solidFill>
              <a:prstClr val="black">
                <a:hueOff val="0"/>
                <a:satOff val="0"/>
                <a:lumOff val="0"/>
                <a:alphaOff val="0"/>
              </a:prstClr>
            </a:solidFill>
            <a:latin typeface="Arial"/>
            <a:ea typeface="+mn-ea"/>
            <a:cs typeface="+mn-cs"/>
          </a:endParaRPr>
        </a:p>
        <a:p>
          <a:pPr marL="228600" lvl="1" indent="-228600" algn="l" defTabSz="1111250">
            <a:lnSpc>
              <a:spcPct val="90000"/>
            </a:lnSpc>
            <a:spcBef>
              <a:spcPct val="0"/>
            </a:spcBef>
            <a:spcAft>
              <a:spcPct val="15000"/>
            </a:spcAft>
            <a:buFont typeface="Courier New" panose="02070309020205020404" pitchFamily="49" charset="0"/>
            <a:buChar char="•"/>
          </a:pPr>
          <a:endParaRPr lang="en-US" sz="2000" kern="1200" dirty="0">
            <a:solidFill>
              <a:prstClr val="black">
                <a:hueOff val="0"/>
                <a:satOff val="0"/>
                <a:lumOff val="0"/>
                <a:alphaOff val="0"/>
              </a:prstClr>
            </a:solidFill>
            <a:latin typeface="Arial"/>
            <a:ea typeface="+mn-ea"/>
            <a:cs typeface="+mn-cs"/>
          </a:endParaRPr>
        </a:p>
        <a:p>
          <a:pPr marL="228600" lvl="1" indent="-228600" algn="l" defTabSz="1111250">
            <a:lnSpc>
              <a:spcPct val="90000"/>
            </a:lnSpc>
            <a:spcBef>
              <a:spcPct val="0"/>
            </a:spcBef>
            <a:spcAft>
              <a:spcPct val="15000"/>
            </a:spcAft>
            <a:buFont typeface="Courier New" panose="02070309020205020404" pitchFamily="49" charset="0"/>
            <a:buChar char="•"/>
          </a:pPr>
          <a:endParaRPr lang="en-US" sz="2000" kern="1200" dirty="0">
            <a:solidFill>
              <a:prstClr val="black">
                <a:hueOff val="0"/>
                <a:satOff val="0"/>
                <a:lumOff val="0"/>
                <a:alphaOff val="0"/>
              </a:prstClr>
            </a:solidFill>
            <a:latin typeface="Arial"/>
            <a:ea typeface="+mn-ea"/>
            <a:cs typeface="+mn-cs"/>
          </a:endParaRPr>
        </a:p>
      </dsp:txBody>
      <dsp:txXfrm>
        <a:off x="0" y="463224"/>
        <a:ext cx="10579100" cy="2197125"/>
      </dsp:txXfrm>
    </dsp:sp>
    <dsp:sp modelId="{05ACB845-EAE5-40A7-B62F-49A993FD67FE}">
      <dsp:nvSpPr>
        <dsp:cNvPr id="0" name=""/>
        <dsp:cNvSpPr/>
      </dsp:nvSpPr>
      <dsp:spPr>
        <a:xfrm>
          <a:off x="528955" y="5664"/>
          <a:ext cx="7405370" cy="91512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377950">
            <a:lnSpc>
              <a:spcPct val="90000"/>
            </a:lnSpc>
            <a:spcBef>
              <a:spcPct val="0"/>
            </a:spcBef>
            <a:spcAft>
              <a:spcPct val="35000"/>
            </a:spcAft>
            <a:buNone/>
          </a:pPr>
          <a:r>
            <a:rPr lang="en-US" sz="3100" kern="1200"/>
            <a:t>Project Status/Outcomes to Date</a:t>
          </a:r>
        </a:p>
      </dsp:txBody>
      <dsp:txXfrm>
        <a:off x="573627" y="50336"/>
        <a:ext cx="7316026" cy="825776"/>
      </dsp:txXfrm>
    </dsp:sp>
    <dsp:sp modelId="{D8135306-65DC-48A5-8FE8-4CCD26AD0D54}">
      <dsp:nvSpPr>
        <dsp:cNvPr id="0" name=""/>
        <dsp:cNvSpPr/>
      </dsp:nvSpPr>
      <dsp:spPr>
        <a:xfrm>
          <a:off x="0" y="3290975"/>
          <a:ext cx="10579100" cy="1611225"/>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645668" rIns="821056" bIns="142240" numCol="1" spcCol="1270" anchor="t" anchorCtr="0">
          <a:noAutofi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Idea to be included in the SOM TC Roadmap Prioritization process.</a:t>
          </a:r>
        </a:p>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Idea will be slotted into the upcoming roadmap based on prioritization results at the Fall TC meeting.</a:t>
          </a:r>
        </a:p>
      </dsp:txBody>
      <dsp:txXfrm>
        <a:off x="0" y="3290975"/>
        <a:ext cx="10579100" cy="1611225"/>
      </dsp:txXfrm>
    </dsp:sp>
    <dsp:sp modelId="{D0BE2C6C-925E-47E9-9C2D-8CF59B5AE522}">
      <dsp:nvSpPr>
        <dsp:cNvPr id="0" name=""/>
        <dsp:cNvSpPr/>
      </dsp:nvSpPr>
      <dsp:spPr>
        <a:xfrm>
          <a:off x="528955" y="2827750"/>
          <a:ext cx="7405370" cy="91512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377950">
            <a:lnSpc>
              <a:spcPct val="90000"/>
            </a:lnSpc>
            <a:spcBef>
              <a:spcPct val="0"/>
            </a:spcBef>
            <a:spcAft>
              <a:spcPct val="35000"/>
            </a:spcAft>
            <a:buNone/>
          </a:pPr>
          <a:r>
            <a:rPr lang="en-US" sz="3100" kern="1200"/>
            <a:t>Next Steps</a:t>
          </a:r>
        </a:p>
      </dsp:txBody>
      <dsp:txXfrm>
        <a:off x="573627" y="2872422"/>
        <a:ext cx="7316026" cy="825776"/>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C6BBEB-ECAD-4836-8F4E-F4D145AE8D1D}">
      <dsp:nvSpPr>
        <dsp:cNvPr id="0" name=""/>
        <dsp:cNvSpPr/>
      </dsp:nvSpPr>
      <dsp:spPr>
        <a:xfrm>
          <a:off x="0" y="456474"/>
          <a:ext cx="10579100" cy="222075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624840" rIns="821056" bIns="142240" numCol="1" spcCol="1270" anchor="t" anchorCtr="0">
          <a:noAutofi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Per EA decision, Idea 3395 will proceed as a traditional project, not under the LD SRP.</a:t>
          </a:r>
        </a:p>
        <a:p>
          <a:pPr marL="228600" lvl="1" indent="-228600" algn="l" defTabSz="1111250">
            <a:lnSpc>
              <a:spcPct val="90000"/>
            </a:lnSpc>
            <a:spcBef>
              <a:spcPct val="0"/>
            </a:spcBef>
            <a:spcAft>
              <a:spcPct val="15000"/>
            </a:spcAft>
            <a:buFont typeface="Courier New" panose="02070309020205020404" pitchFamily="49" charset="0"/>
            <a:buChar char="•"/>
          </a:pPr>
          <a:endParaRPr lang="en-US" sz="2000" kern="1200" dirty="0">
            <a:solidFill>
              <a:prstClr val="black">
                <a:hueOff val="0"/>
                <a:satOff val="0"/>
                <a:lumOff val="0"/>
                <a:alphaOff val="0"/>
              </a:prstClr>
            </a:solidFill>
            <a:latin typeface="Arial"/>
            <a:ea typeface="+mn-ea"/>
            <a:cs typeface="+mn-cs"/>
          </a:endParaRPr>
        </a:p>
        <a:p>
          <a:pPr marL="228600" lvl="1" indent="-228600" algn="l" defTabSz="1111250">
            <a:lnSpc>
              <a:spcPct val="90000"/>
            </a:lnSpc>
            <a:spcBef>
              <a:spcPct val="0"/>
            </a:spcBef>
            <a:spcAft>
              <a:spcPct val="15000"/>
            </a:spcAft>
            <a:buFont typeface="Courier New" panose="02070309020205020404" pitchFamily="49" charset="0"/>
            <a:buChar char="•"/>
          </a:pPr>
          <a:endParaRPr lang="en-US" sz="2000" kern="1200" dirty="0">
            <a:solidFill>
              <a:prstClr val="black">
                <a:hueOff val="0"/>
                <a:satOff val="0"/>
                <a:lumOff val="0"/>
                <a:alphaOff val="0"/>
              </a:prstClr>
            </a:solidFill>
            <a:latin typeface="Arial"/>
            <a:ea typeface="+mn-ea"/>
            <a:cs typeface="+mn-cs"/>
          </a:endParaRPr>
        </a:p>
        <a:p>
          <a:pPr marL="228600" lvl="1" indent="-228600" algn="l" defTabSz="1111250">
            <a:lnSpc>
              <a:spcPct val="90000"/>
            </a:lnSpc>
            <a:spcBef>
              <a:spcPct val="0"/>
            </a:spcBef>
            <a:spcAft>
              <a:spcPct val="15000"/>
            </a:spcAft>
            <a:buFont typeface="Courier New" panose="02070309020205020404" pitchFamily="49" charset="0"/>
            <a:buChar char="•"/>
          </a:pPr>
          <a:endParaRPr lang="en-US" sz="2000" kern="1200" dirty="0">
            <a:solidFill>
              <a:prstClr val="black">
                <a:hueOff val="0"/>
                <a:satOff val="0"/>
                <a:lumOff val="0"/>
                <a:alphaOff val="0"/>
              </a:prstClr>
            </a:solidFill>
            <a:latin typeface="Arial"/>
            <a:ea typeface="+mn-ea"/>
            <a:cs typeface="+mn-cs"/>
          </a:endParaRPr>
        </a:p>
      </dsp:txBody>
      <dsp:txXfrm>
        <a:off x="0" y="456474"/>
        <a:ext cx="10579100" cy="2220750"/>
      </dsp:txXfrm>
    </dsp:sp>
    <dsp:sp modelId="{05ACB845-EAE5-40A7-B62F-49A993FD67FE}">
      <dsp:nvSpPr>
        <dsp:cNvPr id="0" name=""/>
        <dsp:cNvSpPr/>
      </dsp:nvSpPr>
      <dsp:spPr>
        <a:xfrm>
          <a:off x="528955" y="13674"/>
          <a:ext cx="7405370" cy="88560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333500">
            <a:lnSpc>
              <a:spcPct val="90000"/>
            </a:lnSpc>
            <a:spcBef>
              <a:spcPct val="0"/>
            </a:spcBef>
            <a:spcAft>
              <a:spcPct val="35000"/>
            </a:spcAft>
            <a:buNone/>
          </a:pPr>
          <a:r>
            <a:rPr lang="en-US" sz="3000" kern="1200" dirty="0"/>
            <a:t>Project Status/Outcomes to Date</a:t>
          </a:r>
        </a:p>
      </dsp:txBody>
      <dsp:txXfrm>
        <a:off x="572186" y="56905"/>
        <a:ext cx="7318908" cy="799138"/>
      </dsp:txXfrm>
    </dsp:sp>
    <dsp:sp modelId="{D8135306-65DC-48A5-8FE8-4CCD26AD0D54}">
      <dsp:nvSpPr>
        <dsp:cNvPr id="0" name=""/>
        <dsp:cNvSpPr/>
      </dsp:nvSpPr>
      <dsp:spPr>
        <a:xfrm>
          <a:off x="0" y="3295699"/>
          <a:ext cx="10579100" cy="16065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21056" tIns="624840" rIns="821056" bIns="142240" numCol="1" spcCol="1270" anchor="t" anchorCtr="0">
          <a:noAutofit/>
        </a:bodyPr>
        <a:lstStyle/>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Idea to be included in the SOM TC Roadmap Prioritization process.</a:t>
          </a:r>
        </a:p>
        <a:p>
          <a:pPr marL="228600" lvl="1" indent="-228600" algn="l" defTabSz="1111250">
            <a:lnSpc>
              <a:spcPct val="90000"/>
            </a:lnSpc>
            <a:spcBef>
              <a:spcPct val="0"/>
            </a:spcBef>
            <a:spcAft>
              <a:spcPct val="15000"/>
            </a:spcAft>
            <a:buFont typeface="Courier New" panose="02070309020205020404" pitchFamily="49" charset="0"/>
            <a:buChar char="•"/>
          </a:pPr>
          <a:r>
            <a:rPr lang="en-US" sz="2000" kern="1200" dirty="0">
              <a:solidFill>
                <a:prstClr val="black">
                  <a:hueOff val="0"/>
                  <a:satOff val="0"/>
                  <a:lumOff val="0"/>
                  <a:alphaOff val="0"/>
                </a:prstClr>
              </a:solidFill>
              <a:latin typeface="Arial"/>
              <a:ea typeface="+mn-ea"/>
              <a:cs typeface="+mn-cs"/>
            </a:rPr>
            <a:t>Idea will be slotted into the upcoming roadmap based on prioritization results at the Fall TC meeting.</a:t>
          </a:r>
        </a:p>
      </dsp:txBody>
      <dsp:txXfrm>
        <a:off x="0" y="3295699"/>
        <a:ext cx="10579100" cy="1606500"/>
      </dsp:txXfrm>
    </dsp:sp>
    <dsp:sp modelId="{D0BE2C6C-925E-47E9-9C2D-8CF59B5AE522}">
      <dsp:nvSpPr>
        <dsp:cNvPr id="0" name=""/>
        <dsp:cNvSpPr/>
      </dsp:nvSpPr>
      <dsp:spPr>
        <a:xfrm>
          <a:off x="528955" y="2839225"/>
          <a:ext cx="7405370" cy="88560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79905" tIns="0" rIns="279905" bIns="0" numCol="1" spcCol="1270" anchor="ctr" anchorCtr="0">
          <a:noAutofit/>
        </a:bodyPr>
        <a:lstStyle/>
        <a:p>
          <a:pPr marL="0" lvl="0" indent="0" algn="l" defTabSz="1333500">
            <a:lnSpc>
              <a:spcPct val="90000"/>
            </a:lnSpc>
            <a:spcBef>
              <a:spcPct val="0"/>
            </a:spcBef>
            <a:spcAft>
              <a:spcPct val="35000"/>
            </a:spcAft>
            <a:buNone/>
          </a:pPr>
          <a:r>
            <a:rPr lang="en-US" sz="3000" kern="1200"/>
            <a:t>Next Steps</a:t>
          </a:r>
        </a:p>
      </dsp:txBody>
      <dsp:txXfrm>
        <a:off x="572186" y="2882456"/>
        <a:ext cx="7318908" cy="799138"/>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8696A261-DBD0-40B4-9431-0B7B6054E69C}"/>
              </a:ext>
            </a:extLst>
          </p:cNvPr>
          <p:cNvSpPr>
            <a:spLocks noGrp="1" noChangeArrowheads="1"/>
          </p:cNvSpPr>
          <p:nvPr>
            <p:ph type="hdr" sz="quarter"/>
          </p:nvPr>
        </p:nvSpPr>
        <p:spPr bwMode="auto">
          <a:xfrm>
            <a:off x="0" y="0"/>
            <a:ext cx="4031699" cy="350916"/>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7172" name="Rectangle 4">
            <a:extLst>
              <a:ext uri="{FF2B5EF4-FFF2-40B4-BE49-F238E27FC236}">
                <a16:creationId xmlns:a16="http://schemas.microsoft.com/office/drawing/2014/main" id="{30EE6DBF-4414-44A6-B348-D40364347359}"/>
              </a:ext>
            </a:extLst>
          </p:cNvPr>
          <p:cNvSpPr>
            <a:spLocks noGrp="1" noChangeArrowheads="1"/>
          </p:cNvSpPr>
          <p:nvPr>
            <p:ph type="ftr" sz="quarter" idx="2"/>
          </p:nvPr>
        </p:nvSpPr>
        <p:spPr bwMode="auto">
          <a:xfrm>
            <a:off x="0"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7173" name="Rectangle 5">
            <a:extLst>
              <a:ext uri="{FF2B5EF4-FFF2-40B4-BE49-F238E27FC236}">
                <a16:creationId xmlns:a16="http://schemas.microsoft.com/office/drawing/2014/main" id="{FDBB8415-6196-48DF-9DA9-266EE9F1DC43}"/>
              </a:ext>
            </a:extLst>
          </p:cNvPr>
          <p:cNvSpPr>
            <a:spLocks noGrp="1" noChangeArrowheads="1"/>
          </p:cNvSpPr>
          <p:nvPr>
            <p:ph type="sldNum" sz="quarter" idx="3"/>
          </p:nvPr>
        </p:nvSpPr>
        <p:spPr bwMode="auto">
          <a:xfrm>
            <a:off x="5277401"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algn="r" defTabSz="919163">
              <a:defRPr sz="1200" b="0">
                <a:solidFill>
                  <a:schemeClr val="tx1"/>
                </a:solidFill>
                <a:latin typeface="Times New Roman" panose="02020603050405020304" pitchFamily="18" charset="0"/>
              </a:defRPr>
            </a:lvl1pPr>
          </a:lstStyle>
          <a:p>
            <a:fld id="{577443D6-C119-494B-B8E4-7C57A6FD3379}" type="slidenum">
              <a:rPr lang="en-US" altLang="en-US"/>
              <a:pPr/>
              <a:t>‹#›</a:t>
            </a:fld>
            <a:endParaRPr lang="en-US" altLang="en-US"/>
          </a:p>
        </p:txBody>
      </p:sp>
    </p:spTree>
    <p:extLst>
      <p:ext uri="{BB962C8B-B14F-4D97-AF65-F5344CB8AC3E}">
        <p14:creationId xmlns:p14="http://schemas.microsoft.com/office/powerpoint/2010/main" val="32271587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D8B390BD-D4D7-40D7-A540-860D55476846}"/>
              </a:ext>
            </a:extLst>
          </p:cNvPr>
          <p:cNvSpPr>
            <a:spLocks noGrp="1" noChangeArrowheads="1"/>
          </p:cNvSpPr>
          <p:nvPr>
            <p:ph type="hdr" sz="quarter"/>
          </p:nvPr>
        </p:nvSpPr>
        <p:spPr bwMode="auto">
          <a:xfrm>
            <a:off x="0" y="0"/>
            <a:ext cx="4031699" cy="350916"/>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63491" name="Rectangle 4">
            <a:extLst>
              <a:ext uri="{FF2B5EF4-FFF2-40B4-BE49-F238E27FC236}">
                <a16:creationId xmlns:a16="http://schemas.microsoft.com/office/drawing/2014/main" id="{B87A72D2-638F-4C4D-B4BA-96CC9015E066}"/>
              </a:ext>
            </a:extLst>
          </p:cNvPr>
          <p:cNvSpPr>
            <a:spLocks noGrp="1" noRot="1" noChangeAspect="1" noChangeArrowheads="1" noTextEdit="1"/>
          </p:cNvSpPr>
          <p:nvPr>
            <p:ph type="sldImg" idx="2"/>
          </p:nvPr>
        </p:nvSpPr>
        <p:spPr bwMode="auto">
          <a:xfrm>
            <a:off x="2316163" y="528638"/>
            <a:ext cx="4678362" cy="26320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222DC1F6-06C6-4FC1-82DD-39C4ED710115}"/>
              </a:ext>
            </a:extLst>
          </p:cNvPr>
          <p:cNvSpPr>
            <a:spLocks noGrp="1" noChangeArrowheads="1"/>
          </p:cNvSpPr>
          <p:nvPr>
            <p:ph type="body" sz="quarter" idx="3"/>
          </p:nvPr>
        </p:nvSpPr>
        <p:spPr bwMode="auto">
          <a:xfrm>
            <a:off x="1241494" y="3336691"/>
            <a:ext cx="6826112" cy="3158240"/>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126" name="Rectangle 6">
            <a:extLst>
              <a:ext uri="{FF2B5EF4-FFF2-40B4-BE49-F238E27FC236}">
                <a16:creationId xmlns:a16="http://schemas.microsoft.com/office/drawing/2014/main" id="{650388F6-AD7B-493D-9FFC-3299D2E0E4E2}"/>
              </a:ext>
            </a:extLst>
          </p:cNvPr>
          <p:cNvSpPr>
            <a:spLocks noGrp="1" noChangeArrowheads="1"/>
          </p:cNvSpPr>
          <p:nvPr>
            <p:ph type="ftr" sz="quarter" idx="4"/>
          </p:nvPr>
        </p:nvSpPr>
        <p:spPr bwMode="auto">
          <a:xfrm>
            <a:off x="0"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5127" name="Rectangle 7">
            <a:extLst>
              <a:ext uri="{FF2B5EF4-FFF2-40B4-BE49-F238E27FC236}">
                <a16:creationId xmlns:a16="http://schemas.microsoft.com/office/drawing/2014/main" id="{B54E6F9C-8F78-4243-8D71-9C0DC1A9C23E}"/>
              </a:ext>
            </a:extLst>
          </p:cNvPr>
          <p:cNvSpPr>
            <a:spLocks noGrp="1" noChangeArrowheads="1"/>
          </p:cNvSpPr>
          <p:nvPr>
            <p:ph type="sldNum" sz="quarter" idx="5"/>
          </p:nvPr>
        </p:nvSpPr>
        <p:spPr bwMode="auto">
          <a:xfrm>
            <a:off x="5277401"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algn="r" defTabSz="919163">
              <a:defRPr sz="1200" b="0">
                <a:solidFill>
                  <a:schemeClr val="tx1"/>
                </a:solidFill>
                <a:latin typeface="Times New Roman" panose="02020603050405020304" pitchFamily="18" charset="0"/>
              </a:defRPr>
            </a:lvl1pPr>
          </a:lstStyle>
          <a:p>
            <a:fld id="{34D23C46-A5FD-4973-8409-2B7F122DDC9A}" type="slidenum">
              <a:rPr lang="en-US" altLang="en-US"/>
              <a:pPr/>
              <a:t>‹#›</a:t>
            </a:fld>
            <a:endParaRPr lang="en-US" altLang="en-US"/>
          </a:p>
        </p:txBody>
      </p:sp>
    </p:spTree>
    <p:extLst>
      <p:ext uri="{BB962C8B-B14F-4D97-AF65-F5344CB8AC3E}">
        <p14:creationId xmlns:p14="http://schemas.microsoft.com/office/powerpoint/2010/main" val="147247898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297E350-9BAB-4BC0-9E5B-A0A5701D241F}" type="slidenum">
              <a:rPr lang="en-US" altLang="en-US" smtClean="0"/>
              <a:pPr/>
              <a:t>2</a:t>
            </a:fld>
            <a:endParaRPr lang="en-US" altLang="en-US" dirty="0"/>
          </a:p>
        </p:txBody>
      </p:sp>
    </p:spTree>
    <p:extLst>
      <p:ext uri="{BB962C8B-B14F-4D97-AF65-F5344CB8AC3E}">
        <p14:creationId xmlns:p14="http://schemas.microsoft.com/office/powerpoint/2010/main" val="22128016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297E350-9BAB-4BC0-9E5B-A0A5701D241F}" type="slidenum">
              <a:rPr lang="en-US" altLang="en-US" smtClean="0"/>
              <a:pPr/>
              <a:t>4</a:t>
            </a:fld>
            <a:endParaRPr lang="en-US" altLang="en-US" dirty="0"/>
          </a:p>
        </p:txBody>
      </p:sp>
    </p:spTree>
    <p:extLst>
      <p:ext uri="{BB962C8B-B14F-4D97-AF65-F5344CB8AC3E}">
        <p14:creationId xmlns:p14="http://schemas.microsoft.com/office/powerpoint/2010/main" val="26947798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C38B94-8011-6DFB-93BB-74533A52E4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654E93-36DA-FC8C-0B2E-D1090F46E8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DD169B-EFA5-B7D6-A6D8-5FF9F535C3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47F25B-7BC9-CA1B-37A0-8C68292C9C1E}"/>
              </a:ext>
            </a:extLst>
          </p:cNvPr>
          <p:cNvSpPr>
            <a:spLocks noGrp="1"/>
          </p:cNvSpPr>
          <p:nvPr>
            <p:ph type="sldNum" sz="quarter" idx="5"/>
          </p:nvPr>
        </p:nvSpPr>
        <p:spPr/>
        <p:txBody>
          <a:bodyPr/>
          <a:lstStyle/>
          <a:p>
            <a:fld id="{5297E350-9BAB-4BC0-9E5B-A0A5701D241F}" type="slidenum">
              <a:rPr lang="en-US" altLang="en-US" smtClean="0"/>
              <a:pPr/>
              <a:t>5</a:t>
            </a:fld>
            <a:endParaRPr lang="en-US" altLang="en-US" dirty="0"/>
          </a:p>
        </p:txBody>
      </p:sp>
    </p:spTree>
    <p:extLst>
      <p:ext uri="{BB962C8B-B14F-4D97-AF65-F5344CB8AC3E}">
        <p14:creationId xmlns:p14="http://schemas.microsoft.com/office/powerpoint/2010/main" val="2038822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4D23C46-A5FD-4973-8409-2B7F122DDC9A}" type="slidenum">
              <a:rPr lang="en-US" altLang="en-US" smtClean="0"/>
              <a:pPr/>
              <a:t>23</a:t>
            </a:fld>
            <a:endParaRPr lang="en-US" altLang="en-US"/>
          </a:p>
        </p:txBody>
      </p:sp>
    </p:spTree>
    <p:extLst>
      <p:ext uri="{BB962C8B-B14F-4D97-AF65-F5344CB8AC3E}">
        <p14:creationId xmlns:p14="http://schemas.microsoft.com/office/powerpoint/2010/main" val="354606561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Slide 01">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a:extLst>
              <a:ext uri="{28A0092B-C50C-407E-A947-70E740481C1C}">
                <a14:useLocalDpi xmlns:a14="http://schemas.microsoft.com/office/drawing/2010/main" val="0"/>
              </a:ext>
            </a:extLst>
          </a:blip>
          <a:srcRect l="704" t="11206" r="12459"/>
          <a:stretch/>
        </p:blipFill>
        <p:spPr>
          <a:xfrm>
            <a:off x="3006257" y="1"/>
            <a:ext cx="9185745" cy="6873875"/>
          </a:xfrm>
          <a:prstGeom prst="rect">
            <a:avLst/>
          </a:prstGeom>
          <a:ln>
            <a:noFill/>
          </a:ln>
        </p:spPr>
      </p:pic>
      <p:sp>
        <p:nvSpPr>
          <p:cNvPr id="11" name="Rectangle 10"/>
          <p:cNvSpPr/>
          <p:nvPr userDrawn="1"/>
        </p:nvSpPr>
        <p:spPr bwMode="auto">
          <a:xfrm>
            <a:off x="3006260" y="0"/>
            <a:ext cx="9189493" cy="6869876"/>
          </a:xfrm>
          <a:prstGeom prst="rect">
            <a:avLst/>
          </a:prstGeom>
          <a:solidFill>
            <a:srgbClr val="FFFFFF">
              <a:alpha val="69804"/>
            </a:srgbClr>
          </a:solidFill>
          <a:ln w="9525" cap="flat" cmpd="sng" algn="ctr">
            <a:noFill/>
            <a:prstDash val="solid"/>
            <a:round/>
            <a:headEnd type="none" w="med" len="med"/>
            <a:tailEnd type="none" w="med" len="med"/>
          </a:ln>
          <a:effectLst/>
        </p:spPr>
        <p:txBody>
          <a:bodyPr vert="horz" wrap="square" lIns="91438" tIns="45719" rIns="91438" bIns="45719" numCol="1" rtlCol="0" anchor="ctr" anchorCtr="0" compatLnSpc="1">
            <a:prstTxWarp prst="textNoShape">
              <a:avLst/>
            </a:prstTxWarp>
          </a:bodyPr>
          <a:lstStyle/>
          <a:p>
            <a:pPr marL="228594" indent="-228594" defTabSz="914377">
              <a:spcBef>
                <a:spcPct val="20000"/>
              </a:spcBef>
              <a:buFont typeface="Wingdings" pitchFamily="2" charset="2"/>
              <a:buChar char="§"/>
              <a:tabLst>
                <a:tab pos="1600160" algn="l"/>
              </a:tabLst>
            </a:pPr>
            <a:endParaRPr lang="en-US"/>
          </a:p>
        </p:txBody>
      </p:sp>
      <p:sp>
        <p:nvSpPr>
          <p:cNvPr id="4" name="Rectangle 15">
            <a:extLst>
              <a:ext uri="{FF2B5EF4-FFF2-40B4-BE49-F238E27FC236}">
                <a16:creationId xmlns:a16="http://schemas.microsoft.com/office/drawing/2014/main" id="{F29D1605-1364-4350-B04F-EC4094553768}"/>
              </a:ext>
            </a:extLst>
          </p:cNvPr>
          <p:cNvSpPr>
            <a:spLocks noChangeArrowheads="1"/>
          </p:cNvSpPr>
          <p:nvPr/>
        </p:nvSpPr>
        <p:spPr bwMode="auto">
          <a:xfrm>
            <a:off x="0" y="1"/>
            <a:ext cx="2999317" cy="2857500"/>
          </a:xfrm>
          <a:prstGeom prst="rect">
            <a:avLst/>
          </a:prstGeom>
          <a:solidFill>
            <a:srgbClr val="06559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5" name="Rectangle 16">
            <a:extLst>
              <a:ext uri="{FF2B5EF4-FFF2-40B4-BE49-F238E27FC236}">
                <a16:creationId xmlns:a16="http://schemas.microsoft.com/office/drawing/2014/main" id="{3679DD6E-360B-40C8-A8A0-DA1E97C86D13}"/>
              </a:ext>
            </a:extLst>
          </p:cNvPr>
          <p:cNvSpPr>
            <a:spLocks noChangeArrowheads="1"/>
          </p:cNvSpPr>
          <p:nvPr/>
        </p:nvSpPr>
        <p:spPr bwMode="auto">
          <a:xfrm>
            <a:off x="0" y="2000249"/>
            <a:ext cx="2999317" cy="3513139"/>
          </a:xfrm>
          <a:prstGeom prst="rect">
            <a:avLst/>
          </a:prstGeom>
          <a:gradFill rotWithShape="0">
            <a:gsLst>
              <a:gs pos="0">
                <a:srgbClr val="065590"/>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6" name="Line 19">
            <a:extLst>
              <a:ext uri="{FF2B5EF4-FFF2-40B4-BE49-F238E27FC236}">
                <a16:creationId xmlns:a16="http://schemas.microsoft.com/office/drawing/2014/main" id="{120D5ED4-9575-4EFC-9773-1D4FD9D685DB}"/>
              </a:ext>
            </a:extLst>
          </p:cNvPr>
          <p:cNvSpPr>
            <a:spLocks noChangeShapeType="1"/>
          </p:cNvSpPr>
          <p:nvPr/>
        </p:nvSpPr>
        <p:spPr bwMode="auto">
          <a:xfrm flipH="1">
            <a:off x="3484033" y="1585913"/>
            <a:ext cx="8223251" cy="0"/>
          </a:xfrm>
          <a:prstGeom prst="line">
            <a:avLst/>
          </a:prstGeom>
          <a:noFill/>
          <a:ln w="254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wrap="none" lIns="91438" tIns="45719" rIns="91438" bIns="45719" anchor="ctr"/>
          <a:lstStyle/>
          <a:p>
            <a:endParaRPr lang="en-US" sz="2000"/>
          </a:p>
        </p:txBody>
      </p:sp>
      <p:sp>
        <p:nvSpPr>
          <p:cNvPr id="8" name="Text Box 23">
            <a:extLst>
              <a:ext uri="{FF2B5EF4-FFF2-40B4-BE49-F238E27FC236}">
                <a16:creationId xmlns:a16="http://schemas.microsoft.com/office/drawing/2014/main" id="{8614358D-3B8B-433D-B7DD-D47FF116B210}"/>
              </a:ext>
            </a:extLst>
          </p:cNvPr>
          <p:cNvSpPr txBox="1">
            <a:spLocks noChangeArrowheads="1"/>
          </p:cNvSpPr>
          <p:nvPr/>
        </p:nvSpPr>
        <p:spPr bwMode="auto">
          <a:xfrm>
            <a:off x="3365500" y="770357"/>
            <a:ext cx="8128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8" tIns="45719" rIns="91438" bIns="45719">
            <a:spAutoFit/>
          </a:bodyP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50000"/>
              </a:spcBef>
              <a:defRPr/>
            </a:pPr>
            <a:r>
              <a:rPr lang="en-US" sz="3200" i="1">
                <a:latin typeface="Arial" pitchFamily="34" charset="0"/>
                <a:cs typeface="+mn-cs"/>
              </a:rPr>
              <a:t>Pipeline Research Council International</a:t>
            </a:r>
          </a:p>
        </p:txBody>
      </p:sp>
      <p:sp>
        <p:nvSpPr>
          <p:cNvPr id="4098" name="Rectangle 2"/>
          <p:cNvSpPr>
            <a:spLocks noGrp="1" noChangeArrowheads="1"/>
          </p:cNvSpPr>
          <p:nvPr>
            <p:ph type="ctrTitle"/>
          </p:nvPr>
        </p:nvSpPr>
        <p:spPr>
          <a:xfrm>
            <a:off x="3387056" y="2755301"/>
            <a:ext cx="8318500" cy="914400"/>
          </a:xfrm>
        </p:spPr>
        <p:txBody>
          <a:bodyPr/>
          <a:lstStyle>
            <a:lvl1pPr>
              <a:lnSpc>
                <a:spcPct val="95000"/>
              </a:lnSpc>
              <a:defRPr>
                <a:solidFill>
                  <a:srgbClr val="203864"/>
                </a:solidFill>
              </a:defRPr>
            </a:lvl1pPr>
          </a:lstStyle>
          <a:p>
            <a:r>
              <a:rPr lang="en-US"/>
              <a:t>Click to edit Master title style</a:t>
            </a:r>
          </a:p>
        </p:txBody>
      </p:sp>
      <p:sp>
        <p:nvSpPr>
          <p:cNvPr id="4104" name="Rectangle 8"/>
          <p:cNvSpPr>
            <a:spLocks noGrp="1" noChangeArrowheads="1"/>
          </p:cNvSpPr>
          <p:nvPr>
            <p:ph type="subTitle" sz="quarter" idx="1"/>
          </p:nvPr>
        </p:nvSpPr>
        <p:spPr>
          <a:xfrm>
            <a:off x="3399756" y="3879250"/>
            <a:ext cx="8305800" cy="609600"/>
          </a:xfrm>
        </p:spPr>
        <p:txBody>
          <a:bodyPr/>
          <a:lstStyle>
            <a:lvl1pPr marL="0" indent="0">
              <a:buFont typeface="Wingdings" pitchFamily="2" charset="2"/>
              <a:buNone/>
              <a:defRPr sz="2400" b="0" i="1">
                <a:solidFill>
                  <a:srgbClr val="203864"/>
                </a:solidFill>
              </a:defRPr>
            </a:lvl1pPr>
          </a:lstStyle>
          <a:p>
            <a:r>
              <a:rPr lang="en-US"/>
              <a:t>Click to edit Master subtitle style</a:t>
            </a:r>
          </a:p>
        </p:txBody>
      </p:sp>
      <p:pic>
        <p:nvPicPr>
          <p:cNvPr id="10" name="Picture 9">
            <a:extLst>
              <a:ext uri="{FF2B5EF4-FFF2-40B4-BE49-F238E27FC236}">
                <a16:creationId xmlns:a16="http://schemas.microsoft.com/office/drawing/2014/main" id="{E9B29639-E57A-41B1-A32E-DAE56F139EC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50466" y="4855931"/>
            <a:ext cx="2149391" cy="1578551"/>
          </a:xfrm>
          <a:prstGeom prst="rect">
            <a:avLst/>
          </a:prstGeom>
        </p:spPr>
      </p:pic>
      <p:sp>
        <p:nvSpPr>
          <p:cNvPr id="3" name="Text Placeholder 2"/>
          <p:cNvSpPr>
            <a:spLocks noGrp="1"/>
          </p:cNvSpPr>
          <p:nvPr>
            <p:ph type="body" sz="quarter" idx="10" hasCustomPrompt="1"/>
          </p:nvPr>
        </p:nvSpPr>
        <p:spPr>
          <a:xfrm>
            <a:off x="6493476" y="5217285"/>
            <a:ext cx="5212080" cy="320040"/>
          </a:xfrm>
        </p:spPr>
        <p:txBody>
          <a:bodyPr anchor="ctr" anchorCtr="0"/>
          <a:lstStyle>
            <a:lvl1pPr marL="0" indent="0" algn="r" rtl="0" eaLnBrk="0" fontAlgn="base" hangingPunct="0">
              <a:lnSpc>
                <a:spcPct val="95000"/>
              </a:lnSpc>
              <a:spcBef>
                <a:spcPct val="0"/>
              </a:spcBef>
              <a:spcAft>
                <a:spcPct val="0"/>
              </a:spcAft>
              <a:buNone/>
              <a:defRPr lang="en-US" sz="2000" b="0" i="1" kern="0" smtClean="0">
                <a:solidFill>
                  <a:srgbClr val="203864"/>
                </a:solidFill>
                <a:latin typeface="+mj-lt"/>
                <a:ea typeface="+mj-ea"/>
                <a:cs typeface="+mj-cs"/>
              </a:defRPr>
            </a:lvl1pPr>
          </a:lstStyle>
          <a:p>
            <a:pPr lvl="0"/>
            <a:r>
              <a:rPr lang="en-US"/>
              <a:t>Click to edit </a:t>
            </a:r>
            <a:r>
              <a:rPr lang="en-US" sz="2000" b="0" i="1" kern="0"/>
              <a:t>Title, Affiliation</a:t>
            </a:r>
            <a:endParaRPr lang="en-US"/>
          </a:p>
        </p:txBody>
      </p:sp>
      <p:sp>
        <p:nvSpPr>
          <p:cNvPr id="15" name="Text Placeholder 2"/>
          <p:cNvSpPr>
            <a:spLocks noGrp="1"/>
          </p:cNvSpPr>
          <p:nvPr>
            <p:ph type="body" sz="quarter" idx="11" hasCustomPrompt="1"/>
          </p:nvPr>
        </p:nvSpPr>
        <p:spPr>
          <a:xfrm>
            <a:off x="6493476" y="5535607"/>
            <a:ext cx="5212080" cy="320040"/>
          </a:xfrm>
        </p:spPr>
        <p:txBody>
          <a:bodyPr anchor="ctr" anchorCtr="0"/>
          <a:lstStyle>
            <a:lvl1pPr marL="0" indent="0" algn="r" rtl="0" eaLnBrk="0" fontAlgn="base" hangingPunct="0">
              <a:lnSpc>
                <a:spcPct val="95000"/>
              </a:lnSpc>
              <a:spcBef>
                <a:spcPct val="0"/>
              </a:spcBef>
              <a:spcAft>
                <a:spcPct val="0"/>
              </a:spcAft>
              <a:buNone/>
              <a:defRPr lang="en-US" sz="2000" b="0" kern="0" smtClean="0">
                <a:solidFill>
                  <a:srgbClr val="203864"/>
                </a:solidFill>
                <a:latin typeface="+mj-lt"/>
                <a:ea typeface="+mj-ea"/>
                <a:cs typeface="+mj-cs"/>
              </a:defRPr>
            </a:lvl1pPr>
          </a:lstStyle>
          <a:p>
            <a:pPr lvl="0"/>
            <a:r>
              <a:rPr lang="en-US"/>
              <a:t>Click to edit </a:t>
            </a:r>
            <a:r>
              <a:rPr lang="en-US" sz="2000" b="0" kern="0"/>
              <a:t>Location</a:t>
            </a:r>
            <a:endParaRPr lang="en-US"/>
          </a:p>
        </p:txBody>
      </p:sp>
      <p:sp>
        <p:nvSpPr>
          <p:cNvPr id="16" name="Text Placeholder 2"/>
          <p:cNvSpPr>
            <a:spLocks noGrp="1"/>
          </p:cNvSpPr>
          <p:nvPr>
            <p:ph type="body" sz="quarter" idx="12" hasCustomPrompt="1"/>
          </p:nvPr>
        </p:nvSpPr>
        <p:spPr>
          <a:xfrm>
            <a:off x="6493476" y="5849708"/>
            <a:ext cx="5212080" cy="320040"/>
          </a:xfrm>
        </p:spPr>
        <p:txBody>
          <a:bodyPr anchor="ctr" anchorCtr="0"/>
          <a:lstStyle>
            <a:lvl1pPr marL="0" indent="0" algn="r" rtl="0" eaLnBrk="0" fontAlgn="base" hangingPunct="0">
              <a:lnSpc>
                <a:spcPct val="95000"/>
              </a:lnSpc>
              <a:spcBef>
                <a:spcPct val="0"/>
              </a:spcBef>
              <a:spcAft>
                <a:spcPct val="0"/>
              </a:spcAft>
              <a:buNone/>
              <a:defRPr lang="en-US" sz="2000" b="0" kern="0" smtClean="0">
                <a:solidFill>
                  <a:srgbClr val="203864"/>
                </a:solidFill>
                <a:latin typeface="+mj-lt"/>
                <a:ea typeface="+mj-ea"/>
                <a:cs typeface="+mj-cs"/>
              </a:defRPr>
            </a:lvl1pPr>
          </a:lstStyle>
          <a:p>
            <a:pPr lvl="0"/>
            <a:r>
              <a:rPr lang="en-US"/>
              <a:t>Click to edit </a:t>
            </a:r>
            <a:r>
              <a:rPr lang="en-US" sz="2000" b="0" kern="0"/>
              <a:t>Date</a:t>
            </a:r>
            <a:endParaRPr lang="en-US"/>
          </a:p>
        </p:txBody>
      </p:sp>
      <p:sp>
        <p:nvSpPr>
          <p:cNvPr id="17" name="Text Placeholder 2"/>
          <p:cNvSpPr>
            <a:spLocks noGrp="1"/>
          </p:cNvSpPr>
          <p:nvPr>
            <p:ph type="body" sz="quarter" idx="13" hasCustomPrompt="1"/>
          </p:nvPr>
        </p:nvSpPr>
        <p:spPr>
          <a:xfrm>
            <a:off x="6493476" y="4898871"/>
            <a:ext cx="5212080" cy="320040"/>
          </a:xfrm>
        </p:spPr>
        <p:txBody>
          <a:bodyPr anchor="ctr" anchorCtr="0"/>
          <a:lstStyle>
            <a:lvl1pPr marL="0" marR="0" indent="0" algn="r" defTabSz="914400" rtl="0" eaLnBrk="0" fontAlgn="base" latinLnBrk="0" hangingPunct="0">
              <a:lnSpc>
                <a:spcPct val="95000"/>
              </a:lnSpc>
              <a:spcBef>
                <a:spcPct val="0"/>
              </a:spcBef>
              <a:spcAft>
                <a:spcPct val="0"/>
              </a:spcAft>
              <a:buClrTx/>
              <a:buSzTx/>
              <a:buFont typeface="Arial" panose="020B0604020202020204" pitchFamily="34" charset="0"/>
              <a:buNone/>
              <a:tabLst>
                <a:tab pos="1600160" algn="l"/>
              </a:tabLst>
              <a:defRPr lang="en-US" sz="2000" b="1" kern="0" smtClean="0">
                <a:solidFill>
                  <a:srgbClr val="203864"/>
                </a:solidFill>
                <a:latin typeface="+mj-lt"/>
                <a:ea typeface="+mj-ea"/>
                <a:cs typeface="+mj-cs"/>
              </a:defRPr>
            </a:lvl1pPr>
          </a:lstStyle>
          <a:p>
            <a:pPr lvl="0"/>
            <a:r>
              <a:rPr lang="en-US"/>
              <a:t>Click to edit </a:t>
            </a:r>
            <a:r>
              <a:rPr lang="en-US" sz="2000" kern="0"/>
              <a:t>Presenter name</a:t>
            </a:r>
            <a:endParaRPr lang="en-US"/>
          </a:p>
        </p:txBody>
      </p:sp>
    </p:spTree>
    <p:extLst>
      <p:ext uri="{BB962C8B-B14F-4D97-AF65-F5344CB8AC3E}">
        <p14:creationId xmlns:p14="http://schemas.microsoft.com/office/powerpoint/2010/main" val="21144531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Single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a:defRPr>
                <a:solidFill>
                  <a:srgbClr val="203864"/>
                </a:solidFill>
              </a:defRPr>
            </a:lvl1pPr>
            <a:lvl2pPr>
              <a:defRPr>
                <a:solidFill>
                  <a:srgbClr val="203864"/>
                </a:solidFill>
              </a:defRPr>
            </a:lvl2pPr>
            <a:lvl3pPr>
              <a:defRPr>
                <a:solidFill>
                  <a:srgbClr val="203864"/>
                </a:solidFill>
              </a:defRPr>
            </a:lvl3pPr>
            <a:lvl4pPr>
              <a:defRPr>
                <a:solidFill>
                  <a:srgbClr val="203864"/>
                </a:solidFill>
              </a:defRPr>
            </a:lvl4pPr>
            <a:lvl5pPr>
              <a:defRPr>
                <a:solidFill>
                  <a:srgbClr val="203864"/>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440990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5" y="1498600"/>
            <a:ext cx="5187951" cy="4902200"/>
          </a:xfrm>
        </p:spPr>
        <p:txBody>
          <a:bodyPr/>
          <a:lstStyle>
            <a:lvl1pPr>
              <a:defRPr sz="2400">
                <a:solidFill>
                  <a:srgbClr val="203864"/>
                </a:solidFill>
              </a:defRPr>
            </a:lvl1pPr>
            <a:lvl2pPr>
              <a:defRPr sz="2000">
                <a:solidFill>
                  <a:srgbClr val="203864"/>
                </a:solidFill>
              </a:defRPr>
            </a:lvl2pPr>
            <a:lvl3pPr>
              <a:defRPr sz="1800">
                <a:solidFill>
                  <a:srgbClr val="203864"/>
                </a:solidFill>
              </a:defRPr>
            </a:lvl3pPr>
            <a:lvl4pPr>
              <a:defRPr sz="1800">
                <a:solidFill>
                  <a:srgbClr val="203864"/>
                </a:solidFill>
              </a:defRPr>
            </a:lvl4pPr>
            <a:lvl5pPr>
              <a:defRPr sz="1800">
                <a:solidFill>
                  <a:srgbClr val="203864"/>
                </a:solidFill>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400">
                <a:solidFill>
                  <a:srgbClr val="203864"/>
                </a:solidFill>
              </a:defRPr>
            </a:lvl1pPr>
            <a:lvl2pPr>
              <a:defRPr sz="2000">
                <a:solidFill>
                  <a:srgbClr val="203864"/>
                </a:solidFill>
              </a:defRPr>
            </a:lvl2pPr>
            <a:lvl3pPr>
              <a:defRPr sz="1800">
                <a:solidFill>
                  <a:srgbClr val="203864"/>
                </a:solidFill>
              </a:defRPr>
            </a:lvl3pPr>
            <a:lvl4pPr>
              <a:defRPr sz="1800">
                <a:solidFill>
                  <a:srgbClr val="203864"/>
                </a:solidFill>
              </a:defRPr>
            </a:lvl4pPr>
            <a:lvl5pPr>
              <a:defRPr sz="1800">
                <a:solidFill>
                  <a:srgbClr val="203864"/>
                </a:solidFill>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08392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No Content">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659962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bl" preserve="1">
  <p:cSld name="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5" y="1498600"/>
            <a:ext cx="10579100" cy="4902200"/>
          </a:xfrm>
        </p:spPr>
        <p:txBody>
          <a:bodyPr/>
          <a:lstStyle>
            <a:lvl1pPr>
              <a:defRPr>
                <a:solidFill>
                  <a:srgbClr val="203864"/>
                </a:solidFill>
              </a:defRPr>
            </a:lvl1pPr>
          </a:lstStyle>
          <a:p>
            <a:pPr lvl="0"/>
            <a:r>
              <a:rPr lang="en-US" noProof="0"/>
              <a:t>Click icon to add table</a:t>
            </a:r>
          </a:p>
        </p:txBody>
      </p:sp>
    </p:spTree>
    <p:extLst>
      <p:ext uri="{BB962C8B-B14F-4D97-AF65-F5344CB8AC3E}">
        <p14:creationId xmlns:p14="http://schemas.microsoft.com/office/powerpoint/2010/main" val="24740395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Section Titl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C4CBDFA-2F95-4773-A7B6-D0A800333DD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721112" y="2036838"/>
            <a:ext cx="2933765" cy="2784324"/>
          </a:xfrm>
          <a:prstGeom prst="rect">
            <a:avLst/>
          </a:prstGeom>
        </p:spPr>
      </p:pic>
      <p:cxnSp>
        <p:nvCxnSpPr>
          <p:cNvPr id="4" name="Straight Connector 3">
            <a:extLst>
              <a:ext uri="{FF2B5EF4-FFF2-40B4-BE49-F238E27FC236}">
                <a16:creationId xmlns:a16="http://schemas.microsoft.com/office/drawing/2014/main" id="{5CF7B4C9-3746-499F-8C35-3E7C48C31E07}"/>
              </a:ext>
            </a:extLst>
          </p:cNvPr>
          <p:cNvCxnSpPr/>
          <p:nvPr userDrawn="1"/>
        </p:nvCxnSpPr>
        <p:spPr bwMode="auto">
          <a:xfrm>
            <a:off x="6096000" y="822960"/>
            <a:ext cx="0" cy="5212080"/>
          </a:xfrm>
          <a:prstGeom prst="line">
            <a:avLst/>
          </a:prstGeom>
          <a:ln>
            <a:solidFill>
              <a:srgbClr val="203864"/>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 name="Rectangle 2"/>
          <p:cNvSpPr>
            <a:spLocks noGrp="1" noChangeArrowheads="1"/>
          </p:cNvSpPr>
          <p:nvPr>
            <p:ph type="ctrTitle"/>
          </p:nvPr>
        </p:nvSpPr>
        <p:spPr>
          <a:xfrm>
            <a:off x="6326434" y="2274839"/>
            <a:ext cx="4943249" cy="2308322"/>
          </a:xfrm>
          <a:noFill/>
        </p:spPr>
        <p:txBody>
          <a:bodyPr wrap="square" lIns="91438" tIns="45719" rIns="91438" bIns="45719" rtlCol="0">
            <a:spAutoFit/>
          </a:bodyPr>
          <a:lstStyle>
            <a:lvl1pPr>
              <a:defRPr lang="en-US" sz="4800" kern="1200">
                <a:solidFill>
                  <a:schemeClr val="tx2"/>
                </a:solidFill>
                <a:latin typeface="Arial" panose="020B0604020202020204" pitchFamily="34" charset="0"/>
                <a:ea typeface="+mn-ea"/>
                <a:cs typeface="Arial" panose="020B0604020202020204" pitchFamily="34" charset="0"/>
              </a:defRPr>
            </a:lvl1pPr>
          </a:lstStyle>
          <a:p>
            <a:pPr lvl="0"/>
            <a:r>
              <a:rPr lang="en-US"/>
              <a:t>Click to edit Master title style</a:t>
            </a:r>
          </a:p>
        </p:txBody>
      </p:sp>
    </p:spTree>
    <p:extLst>
      <p:ext uri="{BB962C8B-B14F-4D97-AF65-F5344CB8AC3E}">
        <p14:creationId xmlns:p14="http://schemas.microsoft.com/office/powerpoint/2010/main" val="1999977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9600" y="1535113"/>
            <a:ext cx="5386917" cy="639763"/>
          </a:xfrm>
        </p:spPr>
        <p:txBody>
          <a:bodyPr anchor="b"/>
          <a:lstStyle>
            <a:lvl1pPr marL="0" indent="0">
              <a:buNone/>
              <a:defRPr sz="2400" b="1"/>
            </a:lvl1pPr>
            <a:lvl2pPr marL="457189" indent="0">
              <a:buNone/>
              <a:defRPr sz="2000" b="1"/>
            </a:lvl2pPr>
            <a:lvl3pPr marL="914377" indent="0">
              <a:buNone/>
              <a:defRPr sz="19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9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3"/>
          </a:xfrm>
        </p:spPr>
        <p:txBody>
          <a:bodyPr anchor="b"/>
          <a:lstStyle>
            <a:lvl1pPr marL="0" indent="0">
              <a:buNone/>
              <a:defRPr sz="2400" b="1"/>
            </a:lvl1pPr>
            <a:lvl2pPr marL="457189" indent="0">
              <a:buNone/>
              <a:defRPr sz="2000" b="1"/>
            </a:lvl2pPr>
            <a:lvl3pPr marL="914377" indent="0">
              <a:buNone/>
              <a:defRPr sz="19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2400"/>
            </a:lvl1pPr>
            <a:lvl2pPr>
              <a:defRPr sz="2000"/>
            </a:lvl2pPr>
            <a:lvl3pPr>
              <a:defRPr sz="19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8"/>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042393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llout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6733" y="1484303"/>
            <a:ext cx="6815667" cy="4877105"/>
          </a:xfrm>
        </p:spPr>
        <p:txBody>
          <a:bodyPr/>
          <a:lstStyle>
            <a:lvl1pPr marL="228594" indent="-228594">
              <a:buFont typeface="Arial" panose="020B0604020202020204" pitchFamily="34" charset="0"/>
              <a:buChar char="•"/>
              <a:defRPr sz="2800">
                <a:solidFill>
                  <a:srgbClr val="203864"/>
                </a:solidFill>
              </a:defRPr>
            </a:lvl1pPr>
            <a:lvl2pPr marL="628635" indent="-171446">
              <a:buFont typeface="Arial" panose="020B0604020202020204" pitchFamily="34" charset="0"/>
              <a:buChar char="•"/>
              <a:defRPr sz="2400">
                <a:solidFill>
                  <a:srgbClr val="203864"/>
                </a:solidFill>
              </a:defRPr>
            </a:lvl2pPr>
            <a:lvl3pPr>
              <a:defRPr sz="2000">
                <a:solidFill>
                  <a:srgbClr val="203864"/>
                </a:solidFill>
              </a:defRPr>
            </a:lvl3pPr>
            <a:lvl4pPr>
              <a:defRPr sz="1800">
                <a:solidFill>
                  <a:srgbClr val="203864"/>
                </a:solidFill>
              </a:defRPr>
            </a:lvl4pPr>
            <a:lvl5pPr>
              <a:defRPr sz="1800">
                <a:solidFill>
                  <a:srgbClr val="203864"/>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2456352"/>
            <a:ext cx="4011084" cy="3908827"/>
          </a:xfrm>
        </p:spPr>
        <p:txBody>
          <a:bodyPr/>
          <a:lstStyle>
            <a:lvl1pPr marL="0" indent="0">
              <a:buNone/>
              <a:defRPr sz="1500">
                <a:solidFill>
                  <a:srgbClr val="203864"/>
                </a:solidFill>
              </a:defRPr>
            </a:lvl1pPr>
            <a:lvl2pPr marL="457189" indent="0">
              <a:buNone/>
              <a:defRPr sz="1200"/>
            </a:lvl2pPr>
            <a:lvl3pPr marL="914377" indent="0">
              <a:buNone/>
              <a:defRPr sz="11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7" name="Title 6"/>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079225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Picture">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000" b="1">
                <a:solidFill>
                  <a:srgbClr val="203864"/>
                </a:solidFill>
              </a:defRPr>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solidFill>
                  <a:srgbClr val="203864"/>
                </a:solidFill>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3"/>
          </a:xfrm>
        </p:spPr>
        <p:txBody>
          <a:bodyPr/>
          <a:lstStyle>
            <a:lvl1pPr marL="0" indent="0">
              <a:buNone/>
              <a:defRPr sz="1500">
                <a:solidFill>
                  <a:srgbClr val="203864"/>
                </a:solidFill>
              </a:defRPr>
            </a:lvl1pPr>
            <a:lvl2pPr marL="457189" indent="0">
              <a:buNone/>
              <a:defRPr sz="1200"/>
            </a:lvl2pPr>
            <a:lvl3pPr marL="914377" indent="0">
              <a:buNone/>
              <a:defRPr sz="11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pic>
        <p:nvPicPr>
          <p:cNvPr id="5" name="Picture 4">
            <a:extLst>
              <a:ext uri="{FF2B5EF4-FFF2-40B4-BE49-F238E27FC236}">
                <a16:creationId xmlns:a16="http://schemas.microsoft.com/office/drawing/2014/main" id="{B1F4F757-5884-4FB7-8AEA-AE45AB0FC5A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06368" y="169026"/>
            <a:ext cx="1203688" cy="884919"/>
          </a:xfrm>
          <a:prstGeom prst="rect">
            <a:avLst/>
          </a:prstGeom>
        </p:spPr>
      </p:pic>
      <p:sp>
        <p:nvSpPr>
          <p:cNvPr id="6" name="Rectangle 14">
            <a:extLst>
              <a:ext uri="{FF2B5EF4-FFF2-40B4-BE49-F238E27FC236}">
                <a16:creationId xmlns:a16="http://schemas.microsoft.com/office/drawing/2014/main" id="{A1320F58-35A1-436E-8731-5EAE07B9996A}"/>
              </a:ext>
            </a:extLst>
          </p:cNvPr>
          <p:cNvSpPr>
            <a:spLocks noChangeArrowheads="1"/>
          </p:cNvSpPr>
          <p:nvPr userDrawn="1"/>
        </p:nvSpPr>
        <p:spPr bwMode="auto">
          <a:xfrm>
            <a:off x="2087035" y="165100"/>
            <a:ext cx="10088033" cy="304800"/>
          </a:xfrm>
          <a:prstGeom prst="rect">
            <a:avLst/>
          </a:prstGeom>
          <a:gradFill flip="none" rotWithShape="1">
            <a:gsLst>
              <a:gs pos="21000">
                <a:srgbClr val="034EA2">
                  <a:shade val="67500"/>
                  <a:satMod val="115000"/>
                </a:srgbClr>
              </a:gs>
              <a:gs pos="64162">
                <a:srgbClr val="1ABBBD"/>
              </a:gs>
              <a:gs pos="92000">
                <a:schemeClr val="bg1"/>
              </a:gs>
            </a:gsLst>
            <a:lin ang="10800000" scaled="1"/>
            <a:tileRect/>
          </a:gradFill>
          <a:ln>
            <a:noFill/>
          </a:ln>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solidFill>
                <a:srgbClr val="203864"/>
              </a:solidFill>
              <a:cs typeface="+mn-cs"/>
            </a:endParaRPr>
          </a:p>
        </p:txBody>
      </p:sp>
      <p:sp>
        <p:nvSpPr>
          <p:cNvPr id="7" name="Rectangle 23">
            <a:extLst>
              <a:ext uri="{FF2B5EF4-FFF2-40B4-BE49-F238E27FC236}">
                <a16:creationId xmlns:a16="http://schemas.microsoft.com/office/drawing/2014/main" id="{7BBC4ED0-ACC1-401A-AA08-82C0FBC8C63F}"/>
              </a:ext>
            </a:extLst>
          </p:cNvPr>
          <p:cNvSpPr>
            <a:spLocks noChangeArrowheads="1"/>
          </p:cNvSpPr>
          <p:nvPr userDrawn="1"/>
        </p:nvSpPr>
        <p:spPr bwMode="auto">
          <a:xfrm>
            <a:off x="10778206" y="210368"/>
            <a:ext cx="1207959" cy="223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500" b="1">
                <a:solidFill>
                  <a:srgbClr val="203864"/>
                </a:solidFill>
                <a:latin typeface="+mn-lt"/>
                <a:cs typeface="+mn-cs"/>
              </a:rPr>
              <a:t>www.prci.org</a:t>
            </a:r>
          </a:p>
        </p:txBody>
      </p:sp>
      <p:sp>
        <p:nvSpPr>
          <p:cNvPr id="8" name="TextBox 7"/>
          <p:cNvSpPr txBox="1"/>
          <p:nvPr userDrawn="1"/>
        </p:nvSpPr>
        <p:spPr>
          <a:xfrm>
            <a:off x="9546840" y="6627168"/>
            <a:ext cx="2652504" cy="230832"/>
          </a:xfrm>
          <a:prstGeom prst="rect">
            <a:avLst/>
          </a:prstGeom>
          <a:noFill/>
        </p:spPr>
        <p:txBody>
          <a:bodyPr wrap="square" rtlCol="0" anchor="b" anchorCtr="0">
            <a:spAutoFit/>
          </a:bodyPr>
          <a:lstStyle/>
          <a:p>
            <a:pPr algn="r"/>
            <a:r>
              <a:rPr lang="en-US" sz="900" b="0">
                <a:solidFill>
                  <a:schemeClr val="bg1">
                    <a:lumMod val="75000"/>
                  </a:schemeClr>
                </a:solidFill>
                <a:latin typeface="Arial" panose="020B0604020202020204" pitchFamily="34" charset="0"/>
                <a:cs typeface="Arial" panose="020B0604020202020204" pitchFamily="34" charset="0"/>
              </a:rPr>
              <a:t>©</a:t>
            </a:r>
            <a:r>
              <a:rPr lang="en-US" sz="900" b="0" baseline="0">
                <a:solidFill>
                  <a:schemeClr val="bg1">
                    <a:lumMod val="75000"/>
                  </a:schemeClr>
                </a:solidFill>
                <a:latin typeface="Arial" panose="020B0604020202020204" pitchFamily="34" charset="0"/>
                <a:cs typeface="Arial" panose="020B0604020202020204" pitchFamily="34" charset="0"/>
              </a:rPr>
              <a:t> 2023, Pipeline Research Council International</a:t>
            </a:r>
            <a:endParaRPr lang="en-US" sz="900" b="0">
              <a:solidFill>
                <a:schemeClr val="bg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297366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0883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2_Section Title">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5CF7B4C9-3746-499F-8C35-3E7C48C31E07}"/>
              </a:ext>
            </a:extLst>
          </p:cNvPr>
          <p:cNvCxnSpPr/>
          <p:nvPr userDrawn="1"/>
        </p:nvCxnSpPr>
        <p:spPr bwMode="auto">
          <a:xfrm>
            <a:off x="6096000" y="822960"/>
            <a:ext cx="0" cy="5212080"/>
          </a:xfrm>
          <a:prstGeom prst="line">
            <a:avLst/>
          </a:prstGeom>
          <a:ln>
            <a:solidFill>
              <a:srgbClr val="203864"/>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82534" y="2411721"/>
            <a:ext cx="3636861" cy="2034557"/>
          </a:xfrm>
          <a:prstGeom prst="rect">
            <a:avLst/>
          </a:prstGeom>
        </p:spPr>
      </p:pic>
      <p:sp>
        <p:nvSpPr>
          <p:cNvPr id="6" name="Text Placeholder 2"/>
          <p:cNvSpPr>
            <a:spLocks noGrp="1"/>
          </p:cNvSpPr>
          <p:nvPr>
            <p:ph type="body" sz="quarter" idx="10" hasCustomPrompt="1"/>
          </p:nvPr>
        </p:nvSpPr>
        <p:spPr>
          <a:xfrm>
            <a:off x="6899564" y="3985499"/>
            <a:ext cx="4381995" cy="320040"/>
          </a:xfrm>
        </p:spPr>
        <p:txBody>
          <a:bodyPr anchor="ctr" anchorCtr="0"/>
          <a:lstStyle>
            <a:lvl1pPr marL="0" indent="0" algn="ctr" rtl="0" eaLnBrk="0" fontAlgn="base" hangingPunct="0">
              <a:lnSpc>
                <a:spcPct val="95000"/>
              </a:lnSpc>
              <a:spcBef>
                <a:spcPct val="0"/>
              </a:spcBef>
              <a:spcAft>
                <a:spcPct val="0"/>
              </a:spcAft>
              <a:buNone/>
              <a:defRPr lang="en-US" sz="2000" b="0" i="1" kern="0" smtClean="0">
                <a:solidFill>
                  <a:srgbClr val="203864"/>
                </a:solidFill>
                <a:latin typeface="+mj-lt"/>
                <a:ea typeface="+mj-ea"/>
                <a:cs typeface="+mj-cs"/>
              </a:defRPr>
            </a:lvl1pPr>
          </a:lstStyle>
          <a:p>
            <a:pPr lvl="0"/>
            <a:r>
              <a:rPr lang="en-US"/>
              <a:t>Click to edit </a:t>
            </a:r>
            <a:r>
              <a:rPr lang="en-US" sz="2000" b="0" i="1" kern="0"/>
              <a:t>Title, Affiliation</a:t>
            </a:r>
            <a:endParaRPr lang="en-US"/>
          </a:p>
        </p:txBody>
      </p:sp>
      <p:sp>
        <p:nvSpPr>
          <p:cNvPr id="10" name="Text Placeholder 2"/>
          <p:cNvSpPr>
            <a:spLocks noGrp="1"/>
          </p:cNvSpPr>
          <p:nvPr>
            <p:ph type="body" sz="quarter" idx="13" hasCustomPrompt="1"/>
          </p:nvPr>
        </p:nvSpPr>
        <p:spPr>
          <a:xfrm>
            <a:off x="6899564" y="3667085"/>
            <a:ext cx="4381995" cy="320040"/>
          </a:xfrm>
        </p:spPr>
        <p:txBody>
          <a:bodyPr anchor="ctr" anchorCtr="0"/>
          <a:lstStyle>
            <a:lvl1pPr marL="0" marR="0" indent="0" algn="ctr" defTabSz="914400" rtl="0" eaLnBrk="0" fontAlgn="base" latinLnBrk="0" hangingPunct="0">
              <a:lnSpc>
                <a:spcPct val="95000"/>
              </a:lnSpc>
              <a:spcBef>
                <a:spcPct val="0"/>
              </a:spcBef>
              <a:spcAft>
                <a:spcPct val="0"/>
              </a:spcAft>
              <a:buClrTx/>
              <a:buSzTx/>
              <a:buFont typeface="Arial" panose="020B0604020202020204" pitchFamily="34" charset="0"/>
              <a:buNone/>
              <a:tabLst>
                <a:tab pos="1600160" algn="l"/>
              </a:tabLst>
              <a:defRPr lang="en-US" sz="2000" b="1" kern="0" smtClean="0">
                <a:solidFill>
                  <a:srgbClr val="203864"/>
                </a:solidFill>
                <a:latin typeface="+mj-lt"/>
                <a:ea typeface="+mj-ea"/>
                <a:cs typeface="+mj-cs"/>
              </a:defRPr>
            </a:lvl1pPr>
          </a:lstStyle>
          <a:p>
            <a:pPr lvl="0"/>
            <a:r>
              <a:rPr lang="en-US"/>
              <a:t>Click to edit </a:t>
            </a:r>
            <a:r>
              <a:rPr lang="en-US" sz="2000" kern="0"/>
              <a:t>Presenter name</a:t>
            </a:r>
            <a:endParaRPr lang="en-US"/>
          </a:p>
        </p:txBody>
      </p:sp>
      <p:sp>
        <p:nvSpPr>
          <p:cNvPr id="11" name="Text Placeholder 2"/>
          <p:cNvSpPr>
            <a:spLocks noGrp="1"/>
          </p:cNvSpPr>
          <p:nvPr>
            <p:ph type="body" sz="quarter" idx="14" hasCustomPrompt="1"/>
          </p:nvPr>
        </p:nvSpPr>
        <p:spPr>
          <a:xfrm>
            <a:off x="6899564" y="4497205"/>
            <a:ext cx="4381995" cy="320040"/>
          </a:xfrm>
        </p:spPr>
        <p:txBody>
          <a:bodyPr anchor="ctr" anchorCtr="0"/>
          <a:lstStyle>
            <a:lvl1pPr marL="0" indent="0" algn="ctr" rtl="0" eaLnBrk="0" fontAlgn="base" hangingPunct="0">
              <a:lnSpc>
                <a:spcPct val="95000"/>
              </a:lnSpc>
              <a:spcBef>
                <a:spcPct val="0"/>
              </a:spcBef>
              <a:spcAft>
                <a:spcPct val="0"/>
              </a:spcAft>
              <a:buNone/>
              <a:defRPr lang="en-US" sz="2000" b="0" kern="0" baseline="0" smtClean="0">
                <a:solidFill>
                  <a:srgbClr val="203864"/>
                </a:solidFill>
                <a:latin typeface="+mj-lt"/>
                <a:ea typeface="+mj-ea"/>
                <a:cs typeface="+mj-cs"/>
              </a:defRPr>
            </a:lvl1pPr>
          </a:lstStyle>
          <a:p>
            <a:pPr lvl="0"/>
            <a:r>
              <a:rPr lang="en-US"/>
              <a:t>Click to edit </a:t>
            </a:r>
            <a:r>
              <a:rPr lang="en-US" sz="2000" b="0" kern="0"/>
              <a:t>Phone Number</a:t>
            </a:r>
            <a:endParaRPr lang="en-US"/>
          </a:p>
        </p:txBody>
      </p:sp>
      <p:sp>
        <p:nvSpPr>
          <p:cNvPr id="12" name="Text Placeholder 2"/>
          <p:cNvSpPr>
            <a:spLocks noGrp="1"/>
          </p:cNvSpPr>
          <p:nvPr>
            <p:ph type="body" sz="quarter" idx="15" hasCustomPrompt="1"/>
          </p:nvPr>
        </p:nvSpPr>
        <p:spPr>
          <a:xfrm>
            <a:off x="6899564" y="4973159"/>
            <a:ext cx="4381995" cy="320040"/>
          </a:xfrm>
        </p:spPr>
        <p:txBody>
          <a:bodyPr anchor="ctr" anchorCtr="0"/>
          <a:lstStyle>
            <a:lvl1pPr marL="0" indent="0" algn="ctr" rtl="0" eaLnBrk="0" fontAlgn="base" hangingPunct="0">
              <a:lnSpc>
                <a:spcPct val="95000"/>
              </a:lnSpc>
              <a:spcBef>
                <a:spcPct val="0"/>
              </a:spcBef>
              <a:spcAft>
                <a:spcPct val="0"/>
              </a:spcAft>
              <a:buNone/>
              <a:defRPr lang="en-US" sz="2000" b="1" kern="0" baseline="0" smtClean="0">
                <a:solidFill>
                  <a:srgbClr val="203864"/>
                </a:solidFill>
                <a:latin typeface="+mj-lt"/>
                <a:ea typeface="+mj-ea"/>
                <a:cs typeface="+mj-cs"/>
              </a:defRPr>
            </a:lvl1pPr>
          </a:lstStyle>
          <a:p>
            <a:pPr lvl="0"/>
            <a:r>
              <a:rPr lang="en-US"/>
              <a:t>Click to edit </a:t>
            </a:r>
            <a:r>
              <a:rPr lang="en-US" sz="2000" b="0" kern="0"/>
              <a:t>Email Address</a:t>
            </a:r>
            <a:endParaRPr lang="en-US"/>
          </a:p>
        </p:txBody>
      </p:sp>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448122" y="1733060"/>
            <a:ext cx="3515156" cy="1449655"/>
          </a:xfrm>
          <a:prstGeom prst="rect">
            <a:avLst/>
          </a:prstGeom>
        </p:spPr>
      </p:pic>
    </p:spTree>
    <p:extLst>
      <p:ext uri="{BB962C8B-B14F-4D97-AF65-F5344CB8AC3E}">
        <p14:creationId xmlns:p14="http://schemas.microsoft.com/office/powerpoint/2010/main" val="27493795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4_Section Titl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C4CBDFA-2F95-4773-A7B6-D0A800333DD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721112" y="2036838"/>
            <a:ext cx="2933765" cy="2784324"/>
          </a:xfrm>
          <a:prstGeom prst="rect">
            <a:avLst/>
          </a:prstGeom>
        </p:spPr>
      </p:pic>
      <p:cxnSp>
        <p:nvCxnSpPr>
          <p:cNvPr id="4" name="Straight Connector 3">
            <a:extLst>
              <a:ext uri="{FF2B5EF4-FFF2-40B4-BE49-F238E27FC236}">
                <a16:creationId xmlns:a16="http://schemas.microsoft.com/office/drawing/2014/main" id="{5CF7B4C9-3746-499F-8C35-3E7C48C31E07}"/>
              </a:ext>
            </a:extLst>
          </p:cNvPr>
          <p:cNvCxnSpPr/>
          <p:nvPr userDrawn="1"/>
        </p:nvCxnSpPr>
        <p:spPr bwMode="auto">
          <a:xfrm>
            <a:off x="6096000" y="822960"/>
            <a:ext cx="0" cy="5212080"/>
          </a:xfrm>
          <a:prstGeom prst="line">
            <a:avLst/>
          </a:prstGeom>
          <a:ln>
            <a:solidFill>
              <a:srgbClr val="203864"/>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pic>
        <p:nvPicPr>
          <p:cNvPr id="5" name="Picture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906345" y="2345596"/>
            <a:ext cx="3182590" cy="1780426"/>
          </a:xfrm>
          <a:prstGeom prst="rect">
            <a:avLst/>
          </a:prstGeom>
        </p:spPr>
      </p:pic>
      <p:sp>
        <p:nvSpPr>
          <p:cNvPr id="6" name="Rectangle 2"/>
          <p:cNvSpPr txBox="1">
            <a:spLocks noChangeArrowheads="1"/>
          </p:cNvSpPr>
          <p:nvPr userDrawn="1"/>
        </p:nvSpPr>
        <p:spPr bwMode="auto">
          <a:xfrm>
            <a:off x="6633213" y="3620835"/>
            <a:ext cx="4943249" cy="1200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8" tIns="45719" rIns="91438" bIns="45719" numCol="1" rtlCol="0" anchor="ctr" anchorCtr="0" compatLnSpc="1">
            <a:prstTxWarp prst="textNoShape">
              <a:avLst/>
            </a:prstTxWarp>
            <a:spAutoFit/>
          </a:bodyPr>
          <a:lstStyle>
            <a:lvl1pPr algn="r" rtl="0" eaLnBrk="0" fontAlgn="base" hangingPunct="0">
              <a:spcBef>
                <a:spcPct val="0"/>
              </a:spcBef>
              <a:spcAft>
                <a:spcPct val="0"/>
              </a:spcAft>
              <a:defRPr lang="en-US" sz="4800" b="1" kern="1200">
                <a:solidFill>
                  <a:srgbClr val="203864"/>
                </a:solidFill>
                <a:latin typeface="Arial" panose="020B0604020202020204" pitchFamily="34" charset="0"/>
                <a:ea typeface="+mn-ea"/>
                <a:cs typeface="Arial" panose="020B0604020202020204" pitchFamily="34" charset="0"/>
              </a:defRPr>
            </a:lvl1pPr>
            <a:lvl2pPr algn="l" rtl="0" eaLnBrk="0" fontAlgn="base" hangingPunct="0">
              <a:spcBef>
                <a:spcPct val="0"/>
              </a:spcBef>
              <a:spcAft>
                <a:spcPct val="0"/>
              </a:spcAft>
              <a:defRPr sz="2800" b="1">
                <a:solidFill>
                  <a:schemeClr val="tx1"/>
                </a:solidFill>
                <a:latin typeface="Arial" charset="0"/>
              </a:defRPr>
            </a:lvl2pPr>
            <a:lvl3pPr algn="l" rtl="0" eaLnBrk="0" fontAlgn="base" hangingPunct="0">
              <a:spcBef>
                <a:spcPct val="0"/>
              </a:spcBef>
              <a:spcAft>
                <a:spcPct val="0"/>
              </a:spcAft>
              <a:defRPr sz="2800" b="1">
                <a:solidFill>
                  <a:schemeClr val="tx1"/>
                </a:solidFill>
                <a:latin typeface="Arial" charset="0"/>
              </a:defRPr>
            </a:lvl3pPr>
            <a:lvl4pPr algn="l" rtl="0" eaLnBrk="0" fontAlgn="base" hangingPunct="0">
              <a:spcBef>
                <a:spcPct val="0"/>
              </a:spcBef>
              <a:spcAft>
                <a:spcPct val="0"/>
              </a:spcAft>
              <a:defRPr sz="2800" b="1">
                <a:solidFill>
                  <a:schemeClr val="tx1"/>
                </a:solidFill>
                <a:latin typeface="Arial" charset="0"/>
              </a:defRPr>
            </a:lvl4pPr>
            <a:lvl5pPr algn="l" rtl="0" eaLnBrk="0" fontAlgn="base" hangingPunct="0">
              <a:spcBef>
                <a:spcPct val="0"/>
              </a:spcBef>
              <a:spcAft>
                <a:spcPct val="0"/>
              </a:spcAft>
              <a:defRPr sz="2800" b="1">
                <a:solidFill>
                  <a:schemeClr val="tx1"/>
                </a:solidFill>
                <a:latin typeface="Arial" charset="0"/>
              </a:defRPr>
            </a:lvl5pPr>
            <a:lvl6pPr marL="457189" algn="l" rtl="0" fontAlgn="base">
              <a:spcBef>
                <a:spcPct val="0"/>
              </a:spcBef>
              <a:spcAft>
                <a:spcPct val="0"/>
              </a:spcAft>
              <a:defRPr sz="2800" b="1">
                <a:solidFill>
                  <a:schemeClr val="tx1"/>
                </a:solidFill>
                <a:latin typeface="Arial" charset="0"/>
              </a:defRPr>
            </a:lvl6pPr>
            <a:lvl7pPr marL="914377" algn="l" rtl="0" fontAlgn="base">
              <a:spcBef>
                <a:spcPct val="0"/>
              </a:spcBef>
              <a:spcAft>
                <a:spcPct val="0"/>
              </a:spcAft>
              <a:defRPr sz="2800" b="1">
                <a:solidFill>
                  <a:schemeClr val="tx1"/>
                </a:solidFill>
                <a:latin typeface="Arial" charset="0"/>
              </a:defRPr>
            </a:lvl7pPr>
            <a:lvl8pPr marL="1371566" algn="l" rtl="0" fontAlgn="base">
              <a:spcBef>
                <a:spcPct val="0"/>
              </a:spcBef>
              <a:spcAft>
                <a:spcPct val="0"/>
              </a:spcAft>
              <a:defRPr sz="2800" b="1">
                <a:solidFill>
                  <a:schemeClr val="tx1"/>
                </a:solidFill>
                <a:latin typeface="Arial" charset="0"/>
              </a:defRPr>
            </a:lvl8pPr>
            <a:lvl9pPr marL="1828754" algn="l" rtl="0" fontAlgn="base">
              <a:spcBef>
                <a:spcPct val="0"/>
              </a:spcBef>
              <a:spcAft>
                <a:spcPct val="0"/>
              </a:spcAft>
              <a:defRPr sz="2800" b="1">
                <a:solidFill>
                  <a:schemeClr val="tx1"/>
                </a:solidFill>
                <a:latin typeface="Arial" charset="0"/>
              </a:defRPr>
            </a:lvl9pPr>
          </a:lstStyle>
          <a:p>
            <a:r>
              <a:rPr lang="en-US" sz="3600">
                <a:solidFill>
                  <a:srgbClr val="203864"/>
                </a:solidFill>
              </a:rPr>
              <a:t>for joining</a:t>
            </a:r>
            <a:br>
              <a:rPr lang="en-US" sz="3600">
                <a:solidFill>
                  <a:srgbClr val="203864"/>
                </a:solidFill>
              </a:rPr>
            </a:br>
            <a:r>
              <a:rPr lang="en-US" sz="3600">
                <a:solidFill>
                  <a:srgbClr val="203864"/>
                </a:solidFill>
              </a:rPr>
              <a:t>today’s presentation</a:t>
            </a:r>
          </a:p>
        </p:txBody>
      </p:sp>
    </p:spTree>
    <p:extLst>
      <p:ext uri="{BB962C8B-B14F-4D97-AF65-F5344CB8AC3E}">
        <p14:creationId xmlns:p14="http://schemas.microsoft.com/office/powerpoint/2010/main" val="28562467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781736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767E9F3C-4AE7-4D02-A4AA-70A16E499963}"/>
              </a:ext>
            </a:extLst>
          </p:cNvPr>
          <p:cNvSpPr>
            <a:spLocks noGrp="1" noChangeArrowheads="1"/>
          </p:cNvSpPr>
          <p:nvPr>
            <p:ph type="title"/>
          </p:nvPr>
        </p:nvSpPr>
        <p:spPr bwMode="auto">
          <a:xfrm>
            <a:off x="2108200" y="620713"/>
            <a:ext cx="985731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8" tIns="45719" rIns="91438" bIns="45719"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99A1B923-938C-46EF-B150-0377D88F0C7B}"/>
              </a:ext>
            </a:extLst>
          </p:cNvPr>
          <p:cNvSpPr>
            <a:spLocks noGrp="1" noChangeArrowheads="1"/>
          </p:cNvSpPr>
          <p:nvPr>
            <p:ph type="body" idx="1"/>
          </p:nvPr>
        </p:nvSpPr>
        <p:spPr bwMode="auto">
          <a:xfrm>
            <a:off x="880535" y="1498600"/>
            <a:ext cx="10579100" cy="490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8" tIns="45719" rIns="91438" bIns="45719"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14">
            <a:extLst>
              <a:ext uri="{FF2B5EF4-FFF2-40B4-BE49-F238E27FC236}">
                <a16:creationId xmlns:a16="http://schemas.microsoft.com/office/drawing/2014/main" id="{A1320F58-35A1-436E-8731-5EAE07B9996A}"/>
              </a:ext>
            </a:extLst>
          </p:cNvPr>
          <p:cNvSpPr>
            <a:spLocks noChangeArrowheads="1"/>
          </p:cNvSpPr>
          <p:nvPr/>
        </p:nvSpPr>
        <p:spPr bwMode="auto">
          <a:xfrm>
            <a:off x="2087035" y="165100"/>
            <a:ext cx="10088033" cy="304800"/>
          </a:xfrm>
          <a:prstGeom prst="rect">
            <a:avLst/>
          </a:prstGeom>
          <a:gradFill flip="none" rotWithShape="1">
            <a:gsLst>
              <a:gs pos="21000">
                <a:srgbClr val="034EA2">
                  <a:shade val="67500"/>
                  <a:satMod val="115000"/>
                </a:srgbClr>
              </a:gs>
              <a:gs pos="64162">
                <a:srgbClr val="1ABBBD"/>
              </a:gs>
              <a:gs pos="92000">
                <a:schemeClr val="bg1"/>
              </a:gs>
            </a:gsLst>
            <a:lin ang="10800000" scaled="1"/>
            <a:tileRect/>
          </a:gradFill>
          <a:ln>
            <a:noFill/>
          </a:ln>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1029" name="Rectangle 15">
            <a:extLst>
              <a:ext uri="{FF2B5EF4-FFF2-40B4-BE49-F238E27FC236}">
                <a16:creationId xmlns:a16="http://schemas.microsoft.com/office/drawing/2014/main" id="{1412AA5D-EBE2-4A3A-9E08-2D7A329D00C0}"/>
              </a:ext>
            </a:extLst>
          </p:cNvPr>
          <p:cNvSpPr>
            <a:spLocks noChangeArrowheads="1"/>
          </p:cNvSpPr>
          <p:nvPr/>
        </p:nvSpPr>
        <p:spPr bwMode="auto">
          <a:xfrm>
            <a:off x="186267" y="1164527"/>
            <a:ext cx="171522" cy="16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072B1A42-C524-4B61-888C-99148CDE1BB2}" type="slidenum">
              <a:rPr lang="en-US" altLang="en-US" sz="1100">
                <a:latin typeface="Arial" panose="020B0604020202020204" pitchFamily="34" charset="0"/>
              </a:rPr>
              <a:pPr>
                <a:lnSpc>
                  <a:spcPct val="97000"/>
                </a:lnSpc>
              </a:pPr>
              <a:t>‹#›</a:t>
            </a:fld>
            <a:endParaRPr lang="en-US" altLang="en-US" sz="1100">
              <a:latin typeface="Arial" panose="020B0604020202020204" pitchFamily="34" charset="0"/>
            </a:endParaRPr>
          </a:p>
        </p:txBody>
      </p:sp>
      <p:sp>
        <p:nvSpPr>
          <p:cNvPr id="1030" name="Line 16">
            <a:extLst>
              <a:ext uri="{FF2B5EF4-FFF2-40B4-BE49-F238E27FC236}">
                <a16:creationId xmlns:a16="http://schemas.microsoft.com/office/drawing/2014/main" id="{2B51F93E-77DC-4501-860A-191F995AC1A7}"/>
              </a:ext>
            </a:extLst>
          </p:cNvPr>
          <p:cNvSpPr>
            <a:spLocks noChangeShapeType="1"/>
          </p:cNvSpPr>
          <p:nvPr/>
        </p:nvSpPr>
        <p:spPr bwMode="auto">
          <a:xfrm>
            <a:off x="169335" y="1366839"/>
            <a:ext cx="11914717" cy="0"/>
          </a:xfrm>
          <a:prstGeom prst="line">
            <a:avLst/>
          </a:prstGeom>
          <a:noFill/>
          <a:ln w="127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wrap="none" lIns="91438" tIns="45719" rIns="91438" bIns="45719" anchor="ctr"/>
          <a:lstStyle/>
          <a:p>
            <a:endParaRPr lang="en-US" sz="2000"/>
          </a:p>
        </p:txBody>
      </p:sp>
      <p:sp>
        <p:nvSpPr>
          <p:cNvPr id="1032" name="Rectangle 23">
            <a:extLst>
              <a:ext uri="{FF2B5EF4-FFF2-40B4-BE49-F238E27FC236}">
                <a16:creationId xmlns:a16="http://schemas.microsoft.com/office/drawing/2014/main" id="{7BBC4ED0-ACC1-401A-AA08-82C0FBC8C63F}"/>
              </a:ext>
            </a:extLst>
          </p:cNvPr>
          <p:cNvSpPr>
            <a:spLocks noChangeArrowheads="1"/>
          </p:cNvSpPr>
          <p:nvPr/>
        </p:nvSpPr>
        <p:spPr bwMode="auto">
          <a:xfrm>
            <a:off x="10778206" y="210368"/>
            <a:ext cx="1207959" cy="223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500" b="1">
                <a:solidFill>
                  <a:schemeClr val="bg1"/>
                </a:solidFill>
                <a:latin typeface="+mn-lt"/>
                <a:cs typeface="+mn-cs"/>
              </a:rPr>
              <a:t>www.prci.org</a:t>
            </a:r>
          </a:p>
        </p:txBody>
      </p:sp>
      <p:pic>
        <p:nvPicPr>
          <p:cNvPr id="9" name="Picture 8">
            <a:extLst>
              <a:ext uri="{FF2B5EF4-FFF2-40B4-BE49-F238E27FC236}">
                <a16:creationId xmlns:a16="http://schemas.microsoft.com/office/drawing/2014/main" id="{B1F4F757-5884-4FB7-8AEA-AE45AB0FC5A5}"/>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06368" y="169026"/>
            <a:ext cx="1203688" cy="884919"/>
          </a:xfrm>
          <a:prstGeom prst="rect">
            <a:avLst/>
          </a:prstGeom>
        </p:spPr>
      </p:pic>
      <p:sp>
        <p:nvSpPr>
          <p:cNvPr id="2" name="TextBox 1"/>
          <p:cNvSpPr txBox="1"/>
          <p:nvPr userDrawn="1"/>
        </p:nvSpPr>
        <p:spPr>
          <a:xfrm>
            <a:off x="9546840" y="6627168"/>
            <a:ext cx="2652504" cy="230832"/>
          </a:xfrm>
          <a:prstGeom prst="rect">
            <a:avLst/>
          </a:prstGeom>
          <a:noFill/>
        </p:spPr>
        <p:txBody>
          <a:bodyPr wrap="square" rtlCol="0" anchor="b" anchorCtr="0">
            <a:spAutoFit/>
          </a:bodyPr>
          <a:lstStyle/>
          <a:p>
            <a:pPr algn="r"/>
            <a:r>
              <a:rPr lang="en-US" sz="900" b="0">
                <a:solidFill>
                  <a:schemeClr val="bg1">
                    <a:lumMod val="75000"/>
                  </a:schemeClr>
                </a:solidFill>
                <a:latin typeface="Arial" panose="020B0604020202020204" pitchFamily="34" charset="0"/>
                <a:cs typeface="Arial" panose="020B0604020202020204" pitchFamily="34" charset="0"/>
              </a:rPr>
              <a:t>©</a:t>
            </a:r>
            <a:r>
              <a:rPr lang="en-US" sz="900" b="0" baseline="0">
                <a:solidFill>
                  <a:schemeClr val="bg1">
                    <a:lumMod val="75000"/>
                  </a:schemeClr>
                </a:solidFill>
                <a:latin typeface="Arial" panose="020B0604020202020204" pitchFamily="34" charset="0"/>
                <a:cs typeface="Arial" panose="020B0604020202020204" pitchFamily="34" charset="0"/>
              </a:rPr>
              <a:t> 2023, Pipeline Research Council International</a:t>
            </a:r>
            <a:endParaRPr lang="en-US" sz="900" b="0">
              <a:solidFill>
                <a:schemeClr val="bg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5211893"/>
      </p:ext>
    </p:extLst>
  </p:cSld>
  <p:clrMap bg1="lt1" tx1="dk1" bg2="lt2" tx2="dk2" accent1="accent1" accent2="accent2" accent3="accent3" accent4="accent4" accent5="accent5" accent6="accent6" hlink="hlink" folHlink="folHlink"/>
  <p:sldLayoutIdLst>
    <p:sldLayoutId id="2147487811" r:id="rId1"/>
    <p:sldLayoutId id="2147487792" r:id="rId2"/>
    <p:sldLayoutId id="2147487794" r:id="rId3"/>
    <p:sldLayoutId id="2147487796" r:id="rId4"/>
    <p:sldLayoutId id="2147487802" r:id="rId5"/>
    <p:sldLayoutId id="2147487812" r:id="rId6"/>
    <p:sldLayoutId id="2147487795" r:id="rId7"/>
    <p:sldLayoutId id="2147487798" r:id="rId8"/>
    <p:sldLayoutId id="2147487803" r:id="rId9"/>
    <p:sldLayoutId id="2147487806" r:id="rId10"/>
    <p:sldLayoutId id="2147487813" r:id="rId11"/>
    <p:sldLayoutId id="2147487815" r:id="rId12"/>
    <p:sldLayoutId id="2147487816" r:id="rId13"/>
  </p:sldLayoutIdLst>
  <p:txStyles>
    <p:titleStyle>
      <a:lvl1pPr algn="l" rtl="0" eaLnBrk="1" fontAlgn="base" hangingPunct="1">
        <a:spcBef>
          <a:spcPct val="0"/>
        </a:spcBef>
        <a:spcAft>
          <a:spcPct val="0"/>
        </a:spcAft>
        <a:defRPr sz="2800" b="1">
          <a:solidFill>
            <a:schemeClr val="tx1"/>
          </a:solidFill>
          <a:latin typeface="+mj-lt"/>
          <a:ea typeface="+mj-ea"/>
          <a:cs typeface="+mj-cs"/>
        </a:defRPr>
      </a:lvl1pPr>
      <a:lvl2pPr algn="l" rtl="0" eaLnBrk="1" fontAlgn="base" hangingPunct="1">
        <a:spcBef>
          <a:spcPct val="0"/>
        </a:spcBef>
        <a:spcAft>
          <a:spcPct val="0"/>
        </a:spcAft>
        <a:defRPr sz="2800" b="1">
          <a:solidFill>
            <a:schemeClr val="tx1"/>
          </a:solidFill>
          <a:latin typeface="Arial" charset="0"/>
        </a:defRPr>
      </a:lvl2pPr>
      <a:lvl3pPr algn="l" rtl="0" eaLnBrk="1" fontAlgn="base" hangingPunct="1">
        <a:spcBef>
          <a:spcPct val="0"/>
        </a:spcBef>
        <a:spcAft>
          <a:spcPct val="0"/>
        </a:spcAft>
        <a:defRPr sz="2800" b="1">
          <a:solidFill>
            <a:schemeClr val="tx1"/>
          </a:solidFill>
          <a:latin typeface="Arial" charset="0"/>
        </a:defRPr>
      </a:lvl3pPr>
      <a:lvl4pPr algn="l" rtl="0" eaLnBrk="1" fontAlgn="base" hangingPunct="1">
        <a:spcBef>
          <a:spcPct val="0"/>
        </a:spcBef>
        <a:spcAft>
          <a:spcPct val="0"/>
        </a:spcAft>
        <a:defRPr sz="2800" b="1">
          <a:solidFill>
            <a:schemeClr val="tx1"/>
          </a:solidFill>
          <a:latin typeface="Arial" charset="0"/>
        </a:defRPr>
      </a:lvl4pPr>
      <a:lvl5pPr algn="l" rtl="0" eaLnBrk="1" fontAlgn="base" hangingPunct="1">
        <a:spcBef>
          <a:spcPct val="0"/>
        </a:spcBef>
        <a:spcAft>
          <a:spcPct val="0"/>
        </a:spcAft>
        <a:defRPr sz="2800" b="1">
          <a:solidFill>
            <a:schemeClr val="tx1"/>
          </a:solidFill>
          <a:latin typeface="Arial" charset="0"/>
        </a:defRPr>
      </a:lvl5pPr>
      <a:lvl6pPr marL="457189" algn="l" rtl="0" eaLnBrk="1" fontAlgn="base" hangingPunct="1">
        <a:spcBef>
          <a:spcPct val="0"/>
        </a:spcBef>
        <a:spcAft>
          <a:spcPct val="0"/>
        </a:spcAft>
        <a:defRPr sz="2800" b="1">
          <a:solidFill>
            <a:schemeClr val="tx1"/>
          </a:solidFill>
          <a:latin typeface="Arial" charset="0"/>
        </a:defRPr>
      </a:lvl6pPr>
      <a:lvl7pPr marL="914377" algn="l" rtl="0" eaLnBrk="1" fontAlgn="base" hangingPunct="1">
        <a:spcBef>
          <a:spcPct val="0"/>
        </a:spcBef>
        <a:spcAft>
          <a:spcPct val="0"/>
        </a:spcAft>
        <a:defRPr sz="2800" b="1">
          <a:solidFill>
            <a:schemeClr val="tx1"/>
          </a:solidFill>
          <a:latin typeface="Arial" charset="0"/>
        </a:defRPr>
      </a:lvl7pPr>
      <a:lvl8pPr marL="1371566" algn="l" rtl="0" eaLnBrk="1" fontAlgn="base" hangingPunct="1">
        <a:spcBef>
          <a:spcPct val="0"/>
        </a:spcBef>
        <a:spcAft>
          <a:spcPct val="0"/>
        </a:spcAft>
        <a:defRPr sz="2800" b="1">
          <a:solidFill>
            <a:schemeClr val="tx1"/>
          </a:solidFill>
          <a:latin typeface="Arial" charset="0"/>
        </a:defRPr>
      </a:lvl8pPr>
      <a:lvl9pPr marL="1828754" algn="l" rtl="0" eaLnBrk="1" fontAlgn="base" hangingPunct="1">
        <a:spcBef>
          <a:spcPct val="0"/>
        </a:spcBef>
        <a:spcAft>
          <a:spcPct val="0"/>
        </a:spcAft>
        <a:defRPr sz="2800" b="1">
          <a:solidFill>
            <a:schemeClr val="tx1"/>
          </a:solidFill>
          <a:latin typeface="Arial" charset="0"/>
        </a:defRPr>
      </a:lvl9pPr>
    </p:titleStyle>
    <p:bodyStyle>
      <a:lvl1pPr marL="225425" indent="-225425" algn="l" rtl="0" eaLnBrk="1" fontAlgn="base" hangingPunct="1">
        <a:spcBef>
          <a:spcPct val="20000"/>
        </a:spcBef>
        <a:spcAft>
          <a:spcPct val="0"/>
        </a:spcAft>
        <a:buFont typeface="Arial" panose="020B0604020202020204" pitchFamily="34" charset="0"/>
        <a:buChar char="•"/>
        <a:tabLst>
          <a:tab pos="1600160" algn="l"/>
        </a:tabLst>
        <a:defRPr sz="2400" b="1">
          <a:solidFill>
            <a:srgbClr val="203864"/>
          </a:solidFill>
          <a:latin typeface="+mn-lt"/>
          <a:ea typeface="+mn-ea"/>
          <a:cs typeface="+mn-cs"/>
        </a:defRPr>
      </a:lvl1pPr>
      <a:lvl2pPr marL="628650" indent="-173038" algn="l" rtl="0" eaLnBrk="1" fontAlgn="base" hangingPunct="1">
        <a:spcBef>
          <a:spcPct val="20000"/>
        </a:spcBef>
        <a:spcAft>
          <a:spcPct val="0"/>
        </a:spcAft>
        <a:buFont typeface="Arial" panose="020B0604020202020204" pitchFamily="34" charset="0"/>
        <a:buChar char="•"/>
        <a:tabLst>
          <a:tab pos="1600160" algn="l"/>
        </a:tabLst>
        <a:defRPr sz="2000">
          <a:solidFill>
            <a:srgbClr val="203864"/>
          </a:solidFill>
          <a:latin typeface="+mn-lt"/>
        </a:defRPr>
      </a:lvl2pPr>
      <a:lvl3pPr marL="914400" indent="-173038" algn="l" rtl="0" eaLnBrk="1" fontAlgn="base" hangingPunct="1">
        <a:spcBef>
          <a:spcPct val="20000"/>
        </a:spcBef>
        <a:spcAft>
          <a:spcPct val="0"/>
        </a:spcAft>
        <a:buFont typeface="Arial" panose="020B0604020202020204" pitchFamily="34" charset="0"/>
        <a:buChar char="•"/>
        <a:tabLst>
          <a:tab pos="1600160" algn="l"/>
        </a:tabLst>
        <a:defRPr sz="1800" i="0">
          <a:solidFill>
            <a:srgbClr val="203864"/>
          </a:solidFill>
          <a:latin typeface="+mn-lt"/>
        </a:defRPr>
      </a:lvl3pPr>
      <a:lvl4pPr marL="1258888" indent="-174625" algn="l" rtl="0" eaLnBrk="1" fontAlgn="base" hangingPunct="1">
        <a:spcBef>
          <a:spcPct val="20000"/>
        </a:spcBef>
        <a:spcAft>
          <a:spcPct val="0"/>
        </a:spcAft>
        <a:buFont typeface="Arial" panose="020B0604020202020204" pitchFamily="34" charset="0"/>
        <a:buChar char="•"/>
        <a:tabLst>
          <a:tab pos="1600160" algn="l"/>
        </a:tabLst>
        <a:defRPr sz="1600" i="0">
          <a:solidFill>
            <a:srgbClr val="203864"/>
          </a:solidFill>
          <a:latin typeface="+mn-lt"/>
        </a:defRPr>
      </a:lvl4pPr>
      <a:lvl5pPr marL="1543050" indent="-115888" algn="l" rtl="0" eaLnBrk="1" fontAlgn="base" hangingPunct="1">
        <a:spcBef>
          <a:spcPct val="20000"/>
        </a:spcBef>
        <a:spcAft>
          <a:spcPct val="0"/>
        </a:spcAft>
        <a:buFont typeface="Arial" panose="020B0604020202020204" pitchFamily="34" charset="0"/>
        <a:buChar char="•"/>
        <a:tabLst/>
        <a:defRPr sz="1400" i="0">
          <a:solidFill>
            <a:srgbClr val="203864"/>
          </a:solidFill>
          <a:latin typeface="+mn-lt"/>
        </a:defRPr>
      </a:lvl5pPr>
      <a:lvl6pPr marL="2057349" indent="-171446" algn="l" rtl="0" eaLnBrk="1" fontAlgn="base" hangingPunct="1">
        <a:spcBef>
          <a:spcPct val="20000"/>
        </a:spcBef>
        <a:spcAft>
          <a:spcPct val="0"/>
        </a:spcAft>
        <a:buChar char="»"/>
        <a:tabLst>
          <a:tab pos="1600160" algn="l"/>
        </a:tabLst>
        <a:defRPr sz="1200" i="1">
          <a:solidFill>
            <a:schemeClr val="tx1"/>
          </a:solidFill>
          <a:latin typeface="+mn-lt"/>
        </a:defRPr>
      </a:lvl6pPr>
      <a:lvl7pPr marL="2514537" indent="-171446" algn="l" rtl="0" eaLnBrk="1" fontAlgn="base" hangingPunct="1">
        <a:spcBef>
          <a:spcPct val="20000"/>
        </a:spcBef>
        <a:spcAft>
          <a:spcPct val="0"/>
        </a:spcAft>
        <a:buChar char="»"/>
        <a:tabLst>
          <a:tab pos="1600160" algn="l"/>
        </a:tabLst>
        <a:defRPr sz="1200" i="1">
          <a:solidFill>
            <a:schemeClr val="tx1"/>
          </a:solidFill>
          <a:latin typeface="+mn-lt"/>
        </a:defRPr>
      </a:lvl7pPr>
      <a:lvl8pPr marL="2971726" indent="-171446" algn="l" rtl="0" eaLnBrk="1" fontAlgn="base" hangingPunct="1">
        <a:spcBef>
          <a:spcPct val="20000"/>
        </a:spcBef>
        <a:spcAft>
          <a:spcPct val="0"/>
        </a:spcAft>
        <a:buChar char="»"/>
        <a:tabLst>
          <a:tab pos="1600160" algn="l"/>
        </a:tabLst>
        <a:defRPr sz="1200" i="1">
          <a:solidFill>
            <a:schemeClr val="tx1"/>
          </a:solidFill>
          <a:latin typeface="+mn-lt"/>
        </a:defRPr>
      </a:lvl8pPr>
      <a:lvl9pPr marL="3428914" indent="-171446" algn="l" rtl="0" eaLnBrk="1" fontAlgn="base" hangingPunct="1">
        <a:spcBef>
          <a:spcPct val="20000"/>
        </a:spcBef>
        <a:spcAft>
          <a:spcPct val="0"/>
        </a:spcAft>
        <a:buChar char="»"/>
        <a:tabLst>
          <a:tab pos="1600160" algn="l"/>
        </a:tabLst>
        <a:defRPr sz="1200" i="1">
          <a:solidFill>
            <a:schemeClr val="tx1"/>
          </a:solidFill>
          <a:latin typeface="+mn-lt"/>
        </a:defRPr>
      </a:lvl9pPr>
    </p:bodyStyle>
    <p:otherStyle>
      <a:defPPr>
        <a:defRPr lang="en-US"/>
      </a:defPPr>
      <a:lvl1pPr marL="0" algn="l" defTabSz="914377" rtl="0" eaLnBrk="1" latinLnBrk="0" hangingPunct="1">
        <a:defRPr sz="1900" kern="1200">
          <a:solidFill>
            <a:schemeClr val="tx1"/>
          </a:solidFill>
          <a:latin typeface="+mn-lt"/>
          <a:ea typeface="+mn-ea"/>
          <a:cs typeface="+mn-cs"/>
        </a:defRPr>
      </a:lvl1pPr>
      <a:lvl2pPr marL="457189" algn="l" defTabSz="914377" rtl="0" eaLnBrk="1" latinLnBrk="0" hangingPunct="1">
        <a:defRPr sz="1900" kern="1200">
          <a:solidFill>
            <a:schemeClr val="tx1"/>
          </a:solidFill>
          <a:latin typeface="+mn-lt"/>
          <a:ea typeface="+mn-ea"/>
          <a:cs typeface="+mn-cs"/>
        </a:defRPr>
      </a:lvl2pPr>
      <a:lvl3pPr marL="914377" algn="l" defTabSz="914377" rtl="0" eaLnBrk="1" latinLnBrk="0" hangingPunct="1">
        <a:defRPr sz="1900" kern="1200">
          <a:solidFill>
            <a:schemeClr val="tx1"/>
          </a:solidFill>
          <a:latin typeface="+mn-lt"/>
          <a:ea typeface="+mn-ea"/>
          <a:cs typeface="+mn-cs"/>
        </a:defRPr>
      </a:lvl3pPr>
      <a:lvl4pPr marL="1371566" algn="l" defTabSz="914377" rtl="0" eaLnBrk="1" latinLnBrk="0" hangingPunct="1">
        <a:defRPr sz="1900" kern="1200">
          <a:solidFill>
            <a:schemeClr val="tx1"/>
          </a:solidFill>
          <a:latin typeface="+mn-lt"/>
          <a:ea typeface="+mn-ea"/>
          <a:cs typeface="+mn-cs"/>
        </a:defRPr>
      </a:lvl4pPr>
      <a:lvl5pPr marL="1828754" algn="l" defTabSz="914377" rtl="0" eaLnBrk="1" latinLnBrk="0" hangingPunct="1">
        <a:defRPr sz="1900" kern="1200">
          <a:solidFill>
            <a:schemeClr val="tx1"/>
          </a:solidFill>
          <a:latin typeface="+mn-lt"/>
          <a:ea typeface="+mn-ea"/>
          <a:cs typeface="+mn-cs"/>
        </a:defRPr>
      </a:lvl5pPr>
      <a:lvl6pPr marL="2285943" algn="l" defTabSz="914377" rtl="0" eaLnBrk="1" latinLnBrk="0" hangingPunct="1">
        <a:defRPr sz="1900" kern="1200">
          <a:solidFill>
            <a:schemeClr val="tx1"/>
          </a:solidFill>
          <a:latin typeface="+mn-lt"/>
          <a:ea typeface="+mn-ea"/>
          <a:cs typeface="+mn-cs"/>
        </a:defRPr>
      </a:lvl6pPr>
      <a:lvl7pPr marL="2743131" algn="l" defTabSz="914377" rtl="0" eaLnBrk="1" latinLnBrk="0" hangingPunct="1">
        <a:defRPr sz="1900" kern="1200">
          <a:solidFill>
            <a:schemeClr val="tx1"/>
          </a:solidFill>
          <a:latin typeface="+mn-lt"/>
          <a:ea typeface="+mn-ea"/>
          <a:cs typeface="+mn-cs"/>
        </a:defRPr>
      </a:lvl7pPr>
      <a:lvl8pPr marL="3200320" algn="l" defTabSz="914377" rtl="0" eaLnBrk="1" latinLnBrk="0" hangingPunct="1">
        <a:defRPr sz="1900" kern="1200">
          <a:solidFill>
            <a:schemeClr val="tx1"/>
          </a:solidFill>
          <a:latin typeface="+mn-lt"/>
          <a:ea typeface="+mn-ea"/>
          <a:cs typeface="+mn-cs"/>
        </a:defRPr>
      </a:lvl8pPr>
      <a:lvl9pPr marL="3657509" algn="l" defTabSz="914377"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a:t>Leak Detection (LD) SRP Update</a:t>
            </a:r>
          </a:p>
        </p:txBody>
      </p:sp>
      <p:sp>
        <p:nvSpPr>
          <p:cNvPr id="5" name="Subtitle 4"/>
          <p:cNvSpPr>
            <a:spLocks noGrp="1"/>
          </p:cNvSpPr>
          <p:nvPr>
            <p:ph type="subTitle" sz="quarter" idx="1"/>
          </p:nvPr>
        </p:nvSpPr>
        <p:spPr/>
        <p:txBody>
          <a:bodyPr/>
          <a:lstStyle/>
          <a:p>
            <a:r>
              <a:rPr lang="en-US" dirty="0"/>
              <a:t>Under Surveillance, Operations, and Monitoring (SOM)</a:t>
            </a:r>
          </a:p>
        </p:txBody>
      </p:sp>
      <p:sp>
        <p:nvSpPr>
          <p:cNvPr id="6" name="Text Placeholder 5"/>
          <p:cNvSpPr>
            <a:spLocks noGrp="1"/>
          </p:cNvSpPr>
          <p:nvPr>
            <p:ph type="body" sz="quarter" idx="10"/>
          </p:nvPr>
        </p:nvSpPr>
        <p:spPr>
          <a:xfrm>
            <a:off x="5931243" y="5217285"/>
            <a:ext cx="5774313" cy="320040"/>
          </a:xfrm>
        </p:spPr>
        <p:txBody>
          <a:bodyPr/>
          <a:lstStyle/>
          <a:p>
            <a:r>
              <a:rPr lang="en-US" dirty="0"/>
              <a:t>Senior Leak Detection Engineer, Chevron</a:t>
            </a:r>
          </a:p>
        </p:txBody>
      </p:sp>
      <p:sp>
        <p:nvSpPr>
          <p:cNvPr id="7" name="Text Placeholder 6"/>
          <p:cNvSpPr>
            <a:spLocks noGrp="1"/>
          </p:cNvSpPr>
          <p:nvPr>
            <p:ph type="body" sz="quarter" idx="11"/>
          </p:nvPr>
        </p:nvSpPr>
        <p:spPr/>
        <p:txBody>
          <a:bodyPr/>
          <a:lstStyle/>
          <a:p>
            <a:pPr marL="0" indent="0">
              <a:buNone/>
            </a:pPr>
            <a:r>
              <a:rPr lang="en-US" dirty="0"/>
              <a:t>Fall 2025 Meeting</a:t>
            </a:r>
          </a:p>
        </p:txBody>
      </p:sp>
      <p:sp>
        <p:nvSpPr>
          <p:cNvPr id="8" name="Text Placeholder 7"/>
          <p:cNvSpPr>
            <a:spLocks noGrp="1"/>
          </p:cNvSpPr>
          <p:nvPr>
            <p:ph type="body" sz="quarter" idx="12"/>
          </p:nvPr>
        </p:nvSpPr>
        <p:spPr/>
        <p:txBody>
          <a:bodyPr/>
          <a:lstStyle/>
          <a:p>
            <a:pPr marL="0" indent="0">
              <a:buNone/>
            </a:pPr>
            <a:r>
              <a:rPr lang="en-US" dirty="0"/>
              <a:t>October 22</a:t>
            </a:r>
            <a:r>
              <a:rPr lang="en-US" baseline="30000" dirty="0"/>
              <a:t>nd</a:t>
            </a:r>
            <a:r>
              <a:rPr lang="en-US" dirty="0"/>
              <a:t> 2025</a:t>
            </a:r>
          </a:p>
        </p:txBody>
      </p:sp>
      <p:sp>
        <p:nvSpPr>
          <p:cNvPr id="9" name="Text Placeholder 8"/>
          <p:cNvSpPr>
            <a:spLocks noGrp="1"/>
          </p:cNvSpPr>
          <p:nvPr>
            <p:ph type="body" sz="quarter" idx="13"/>
          </p:nvPr>
        </p:nvSpPr>
        <p:spPr/>
        <p:txBody>
          <a:bodyPr/>
          <a:lstStyle/>
          <a:p>
            <a:r>
              <a:rPr lang="en-US" dirty="0"/>
              <a:t>Nikolaos (Nikos) Salmatanis</a:t>
            </a:r>
          </a:p>
        </p:txBody>
      </p:sp>
    </p:spTree>
    <p:extLst>
      <p:ext uri="{BB962C8B-B14F-4D97-AF65-F5344CB8AC3E}">
        <p14:creationId xmlns:p14="http://schemas.microsoft.com/office/powerpoint/2010/main" val="33708716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4C8E8-9BFD-4616-8E28-9367123F85F4}"/>
              </a:ext>
            </a:extLst>
          </p:cNvPr>
          <p:cNvSpPr>
            <a:spLocks noGrp="1"/>
          </p:cNvSpPr>
          <p:nvPr>
            <p:ph type="title"/>
          </p:nvPr>
        </p:nvSpPr>
        <p:spPr>
          <a:xfrm>
            <a:off x="2108200" y="620713"/>
            <a:ext cx="9857317" cy="609600"/>
          </a:xfrm>
        </p:spPr>
        <p:txBody>
          <a:bodyPr wrap="square" anchor="ctr">
            <a:normAutofit/>
          </a:bodyPr>
          <a:lstStyle/>
          <a:p>
            <a:r>
              <a:rPr lang="en-US" dirty="0"/>
              <a:t>Agenda</a:t>
            </a:r>
          </a:p>
        </p:txBody>
      </p:sp>
      <p:sp>
        <p:nvSpPr>
          <p:cNvPr id="3" name="Content Placeholder 2">
            <a:extLst>
              <a:ext uri="{FF2B5EF4-FFF2-40B4-BE49-F238E27FC236}">
                <a16:creationId xmlns:a16="http://schemas.microsoft.com/office/drawing/2014/main" id="{530CC0D5-858F-45E6-9010-33792CCFFB18}"/>
              </a:ext>
            </a:extLst>
          </p:cNvPr>
          <p:cNvSpPr>
            <a:spLocks noGrp="1"/>
          </p:cNvSpPr>
          <p:nvPr>
            <p:ph sz="half" idx="2"/>
          </p:nvPr>
        </p:nvSpPr>
        <p:spPr>
          <a:xfrm>
            <a:off x="6271684" y="1498600"/>
            <a:ext cx="5187949" cy="4902200"/>
          </a:xfrm>
        </p:spPr>
        <p:txBody>
          <a:bodyPr wrap="square" anchor="t">
            <a:normAutofit/>
          </a:bodyPr>
          <a:lstStyle/>
          <a:p>
            <a:r>
              <a:rPr lang="en-US" dirty="0"/>
              <a:t>Leak Detection SRP Overview</a:t>
            </a:r>
          </a:p>
          <a:p>
            <a:r>
              <a:rPr lang="en-US" dirty="0"/>
              <a:t>Current LD SRP Completion Roadmap</a:t>
            </a:r>
          </a:p>
          <a:p>
            <a:r>
              <a:rPr lang="en-US" dirty="0"/>
              <a:t>Current LD SRP Funding Roadmap</a:t>
            </a:r>
          </a:p>
          <a:p>
            <a:r>
              <a:rPr lang="en-US" dirty="0"/>
              <a:t>Status of Key Outcomes</a:t>
            </a:r>
          </a:p>
          <a:p>
            <a:r>
              <a:rPr lang="en-US" dirty="0"/>
              <a:t>Next Steps for the SRP</a:t>
            </a:r>
          </a:p>
        </p:txBody>
      </p:sp>
      <p:pic>
        <p:nvPicPr>
          <p:cNvPr id="6" name="Picture 5">
            <a:extLst>
              <a:ext uri="{FF2B5EF4-FFF2-40B4-BE49-F238E27FC236}">
                <a16:creationId xmlns:a16="http://schemas.microsoft.com/office/drawing/2014/main" id="{B8145CAE-3E42-2C95-4D2F-B51A5EC80793}"/>
              </a:ext>
            </a:extLst>
          </p:cNvPr>
          <p:cNvPicPr>
            <a:picLocks noChangeAspect="1"/>
          </p:cNvPicPr>
          <p:nvPr/>
        </p:nvPicPr>
        <p:blipFill>
          <a:blip r:embed="rId3"/>
          <a:stretch>
            <a:fillRect/>
          </a:stretch>
        </p:blipFill>
        <p:spPr>
          <a:xfrm>
            <a:off x="432639" y="1672437"/>
            <a:ext cx="5704633" cy="3875955"/>
          </a:xfrm>
          <a:prstGeom prst="rect">
            <a:avLst/>
          </a:prstGeom>
        </p:spPr>
      </p:pic>
    </p:spTree>
    <p:extLst>
      <p:ext uri="{BB962C8B-B14F-4D97-AF65-F5344CB8AC3E}">
        <p14:creationId xmlns:p14="http://schemas.microsoft.com/office/powerpoint/2010/main" val="21782857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8467A1-4B5A-EFE1-D181-19245AB0AAD4}"/>
              </a:ext>
            </a:extLst>
          </p:cNvPr>
          <p:cNvSpPr>
            <a:spLocks noGrp="1"/>
          </p:cNvSpPr>
          <p:nvPr>
            <p:ph type="title"/>
          </p:nvPr>
        </p:nvSpPr>
        <p:spPr/>
        <p:txBody>
          <a:bodyPr/>
          <a:lstStyle/>
          <a:p>
            <a:r>
              <a:rPr lang="en-US" dirty="0"/>
              <a:t>Leak Detection SRP Overview</a:t>
            </a:r>
          </a:p>
        </p:txBody>
      </p:sp>
      <p:sp>
        <p:nvSpPr>
          <p:cNvPr id="3" name="TextBox 2">
            <a:extLst>
              <a:ext uri="{FF2B5EF4-FFF2-40B4-BE49-F238E27FC236}">
                <a16:creationId xmlns:a16="http://schemas.microsoft.com/office/drawing/2014/main" id="{5A8DA5AE-5529-F361-BB17-AA91D4CF5C39}"/>
              </a:ext>
            </a:extLst>
          </p:cNvPr>
          <p:cNvSpPr txBox="1"/>
          <p:nvPr/>
        </p:nvSpPr>
        <p:spPr>
          <a:xfrm>
            <a:off x="282717" y="2203498"/>
            <a:ext cx="11686983" cy="290295"/>
          </a:xfrm>
          <a:prstGeom prst="rect">
            <a:avLst/>
          </a:prstGeom>
          <a:solidFill>
            <a:srgbClr val="034EA2"/>
          </a:solidFill>
        </p:spPr>
        <p:txBody>
          <a:bodyPr wrap="square" rtlCol="0" anchor="ctr" anchorCtr="1">
            <a:noAutofit/>
          </a:bodyPr>
          <a:lstStyle/>
          <a:p>
            <a:pPr marL="0" marR="0" lvl="0" indent="0" algn="ctr" defTabSz="89901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rPr>
              <a:t>Outcomes and Value to Industry</a:t>
            </a:r>
          </a:p>
        </p:txBody>
      </p:sp>
      <p:sp>
        <p:nvSpPr>
          <p:cNvPr id="19" name="TextBox 18">
            <a:extLst>
              <a:ext uri="{FF2B5EF4-FFF2-40B4-BE49-F238E27FC236}">
                <a16:creationId xmlns:a16="http://schemas.microsoft.com/office/drawing/2014/main" id="{3A0845B0-0A2B-A65B-5D43-29D33755263F}"/>
              </a:ext>
            </a:extLst>
          </p:cNvPr>
          <p:cNvSpPr txBox="1"/>
          <p:nvPr/>
        </p:nvSpPr>
        <p:spPr>
          <a:xfrm>
            <a:off x="280501" y="3895592"/>
            <a:ext cx="3495113" cy="375252"/>
          </a:xfrm>
          <a:prstGeom prst="rect">
            <a:avLst/>
          </a:prstGeom>
          <a:solidFill>
            <a:srgbClr val="034EA2"/>
          </a:solidFill>
        </p:spPr>
        <p:txBody>
          <a:bodyPr wrap="square" rtlCol="0" anchor="ctr" anchorCtr="0">
            <a:noAutofit/>
          </a:bodyPr>
          <a:lstStyle>
            <a:defPPr>
              <a:defRPr lang="en-US"/>
            </a:defPPr>
            <a:lvl1pPr>
              <a:defRPr sz="1400" b="1">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pPr marL="0" marR="0" lvl="0" indent="0" algn="l" defTabSz="89901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rPr>
              <a:t>Stakeholders</a:t>
            </a:r>
          </a:p>
        </p:txBody>
      </p:sp>
      <p:sp>
        <p:nvSpPr>
          <p:cNvPr id="20" name="TextBox 19">
            <a:extLst>
              <a:ext uri="{FF2B5EF4-FFF2-40B4-BE49-F238E27FC236}">
                <a16:creationId xmlns:a16="http://schemas.microsoft.com/office/drawing/2014/main" id="{F4C518FB-7705-996B-88EA-0CF71ED1C860}"/>
              </a:ext>
            </a:extLst>
          </p:cNvPr>
          <p:cNvSpPr txBox="1"/>
          <p:nvPr/>
        </p:nvSpPr>
        <p:spPr>
          <a:xfrm>
            <a:off x="3590030" y="3895593"/>
            <a:ext cx="8370768" cy="375252"/>
          </a:xfrm>
          <a:prstGeom prst="rect">
            <a:avLst/>
          </a:prstGeom>
          <a:solidFill>
            <a:srgbClr val="034EA2"/>
          </a:solidFill>
        </p:spPr>
        <p:txBody>
          <a:bodyPr wrap="square" lIns="80682" tIns="40341" rIns="80682" bIns="40341" rtlCol="0" anchor="ctr" anchorCtr="0">
            <a:noAutofit/>
          </a:bodyPr>
          <a:lstStyle>
            <a:defPPr>
              <a:defRPr lang="en-US"/>
            </a:defPPr>
            <a:lvl1pPr>
              <a:defRPr sz="1400" b="1">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pPr marL="0" marR="0" lvl="0" indent="0" algn="l" defTabSz="89901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Open Sans"/>
                <a:ea typeface="Open Sans"/>
                <a:cs typeface="Open Sans"/>
              </a:rPr>
              <a:t>Industry Improvement</a:t>
            </a:r>
          </a:p>
        </p:txBody>
      </p:sp>
      <p:sp>
        <p:nvSpPr>
          <p:cNvPr id="21" name="TextBox 20">
            <a:extLst>
              <a:ext uri="{FF2B5EF4-FFF2-40B4-BE49-F238E27FC236}">
                <a16:creationId xmlns:a16="http://schemas.microsoft.com/office/drawing/2014/main" id="{2C876A12-9277-9B09-CFE8-8E8B1F8598DA}"/>
              </a:ext>
            </a:extLst>
          </p:cNvPr>
          <p:cNvSpPr txBox="1"/>
          <p:nvPr/>
        </p:nvSpPr>
        <p:spPr>
          <a:xfrm>
            <a:off x="302923" y="1398592"/>
            <a:ext cx="11632117" cy="820134"/>
          </a:xfrm>
          <a:prstGeom prst="rect">
            <a:avLst/>
          </a:prstGeom>
          <a:noFill/>
        </p:spPr>
        <p:txBody>
          <a:bodyPr wrap="square" lIns="80682" tIns="40341" rIns="80682" bIns="40341" rtlCol="0" anchor="t">
            <a:spAutoFit/>
          </a:bodyPr>
          <a:lstStyle/>
          <a:p>
            <a:pPr defTabSz="899010" fontAlgn="auto">
              <a:spcBef>
                <a:spcPts val="0"/>
              </a:spcBef>
              <a:spcAft>
                <a:spcPts val="0"/>
              </a:spcAft>
            </a:pPr>
            <a:r>
              <a:rPr lang="en-US" sz="1600" b="0" i="1" dirty="0">
                <a:solidFill>
                  <a:prstClr val="black"/>
                </a:solidFill>
                <a:latin typeface="Open Sans SemiBold"/>
                <a:ea typeface="Open Sans SemiBold"/>
                <a:cs typeface="Open Sans SemiBold"/>
              </a:rPr>
              <a:t>This Strategic Research Priority closes the primary gaps in standardizing the way that technologies and methods for leak detection are validated and qualified for energy pipelines (gathering, transmission, and distribution), and their associated facilities.</a:t>
            </a:r>
          </a:p>
        </p:txBody>
      </p:sp>
      <p:sp>
        <p:nvSpPr>
          <p:cNvPr id="22" name="TextBox 21">
            <a:extLst>
              <a:ext uri="{FF2B5EF4-FFF2-40B4-BE49-F238E27FC236}">
                <a16:creationId xmlns:a16="http://schemas.microsoft.com/office/drawing/2014/main" id="{A31ABA45-7044-DC10-C098-6A138A95FF11}"/>
              </a:ext>
            </a:extLst>
          </p:cNvPr>
          <p:cNvSpPr txBox="1"/>
          <p:nvPr/>
        </p:nvSpPr>
        <p:spPr>
          <a:xfrm>
            <a:off x="282717" y="2515308"/>
            <a:ext cx="6386011" cy="1135605"/>
          </a:xfrm>
          <a:prstGeom prst="rect">
            <a:avLst/>
          </a:prstGeom>
          <a:solidFill>
            <a:schemeClr val="bg1"/>
          </a:solidFill>
        </p:spPr>
        <p:txBody>
          <a:bodyPr wrap="square" lIns="80682" tIns="40341" rIns="80682" bIns="40341" rtlCol="0" anchor="t">
            <a:spAutoFit/>
          </a:bodyPr>
          <a:lstStyle/>
          <a:p>
            <a:pPr marL="151287" marR="0" lvl="0" indent="-151287" algn="l" defTabSz="899010" rtl="0" eaLnBrk="1" fontAlgn="auto" latinLnBrk="0" hangingPunct="1">
              <a:lnSpc>
                <a:spcPct val="100000"/>
              </a:lnSpc>
              <a:spcBef>
                <a:spcPts val="0"/>
              </a:spcBef>
              <a:spcAft>
                <a:spcPts val="529"/>
              </a:spcAft>
              <a:buClr>
                <a:srgbClr val="034EA2"/>
              </a:buClr>
              <a:buSzPct val="130000"/>
              <a:buFont typeface="Arial,Sans-Serif"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Open Sans"/>
                <a:ea typeface="Open Sans"/>
                <a:cs typeface="Open Sans"/>
              </a:rPr>
              <a:t>Improve detection, location, and quantification of leaks </a:t>
            </a:r>
          </a:p>
          <a:p>
            <a:pPr marL="151287" marR="0" lvl="0" indent="-151287" algn="l" defTabSz="899010" rtl="0" eaLnBrk="1" fontAlgn="auto" latinLnBrk="0" hangingPunct="1">
              <a:lnSpc>
                <a:spcPct val="100000"/>
              </a:lnSpc>
              <a:spcBef>
                <a:spcPts val="0"/>
              </a:spcBef>
              <a:spcAft>
                <a:spcPts val="529"/>
              </a:spcAft>
              <a:buClr>
                <a:srgbClr val="034EA2"/>
              </a:buClr>
              <a:buSzPct val="130000"/>
              <a:buFont typeface="Arial,Sans-Serif"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Open Sans"/>
                <a:ea typeface="Open Sans"/>
                <a:cs typeface="Open Sans"/>
              </a:rPr>
              <a:t>Reduce the leak volumes/sizes</a:t>
            </a:r>
          </a:p>
          <a:p>
            <a:pPr marL="151287" marR="0" lvl="0" indent="-151287" algn="l" defTabSz="899010" rtl="0" eaLnBrk="1" fontAlgn="auto" latinLnBrk="0" hangingPunct="1">
              <a:lnSpc>
                <a:spcPct val="100000"/>
              </a:lnSpc>
              <a:spcBef>
                <a:spcPts val="0"/>
              </a:spcBef>
              <a:spcAft>
                <a:spcPts val="529"/>
              </a:spcAft>
              <a:buClr>
                <a:srgbClr val="034EA2"/>
              </a:buClr>
              <a:buSzPct val="130000"/>
              <a:buFont typeface="Arial,Sans-Serif"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Open Sans"/>
                <a:ea typeface="Open Sans"/>
                <a:cs typeface="Open Sans"/>
              </a:rPr>
              <a:t>Improve confidence and reliability of these technologies</a:t>
            </a:r>
          </a:p>
          <a:p>
            <a:pPr marL="151287" marR="0" lvl="0" indent="-151287" algn="l" defTabSz="899010" rtl="0" eaLnBrk="1" fontAlgn="auto" latinLnBrk="0" hangingPunct="1">
              <a:lnSpc>
                <a:spcPct val="100000"/>
              </a:lnSpc>
              <a:spcBef>
                <a:spcPts val="0"/>
              </a:spcBef>
              <a:spcAft>
                <a:spcPts val="529"/>
              </a:spcAft>
              <a:buClr>
                <a:srgbClr val="034EA2"/>
              </a:buClr>
              <a:buSzPct val="130000"/>
              <a:buFont typeface="Arial,Sans-Serif"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Open Sans"/>
                <a:ea typeface="Open Sans"/>
                <a:cs typeface="Open Sans"/>
              </a:rPr>
              <a:t>Reduce/eliminate failures/gaps within the technology</a:t>
            </a:r>
          </a:p>
        </p:txBody>
      </p:sp>
      <p:sp>
        <p:nvSpPr>
          <p:cNvPr id="23" name="TextBox 22">
            <a:extLst>
              <a:ext uri="{FF2B5EF4-FFF2-40B4-BE49-F238E27FC236}">
                <a16:creationId xmlns:a16="http://schemas.microsoft.com/office/drawing/2014/main" id="{90387BC5-949B-9978-C66C-8C265884DAF4}"/>
              </a:ext>
            </a:extLst>
          </p:cNvPr>
          <p:cNvSpPr txBox="1"/>
          <p:nvPr/>
        </p:nvSpPr>
        <p:spPr>
          <a:xfrm>
            <a:off x="1257258" y="4892434"/>
            <a:ext cx="770981" cy="241733"/>
          </a:xfrm>
          <a:prstGeom prst="rect">
            <a:avLst/>
          </a:prstGeom>
          <a:noFill/>
        </p:spPr>
        <p:txBody>
          <a:bodyPr wrap="square" rtlCol="0">
            <a:spAutoFit/>
          </a:bodyPr>
          <a:lstStyle/>
          <a:p>
            <a:pPr marL="0" marR="0" lvl="0" indent="0" algn="ctr" defTabSz="899010" rtl="0" eaLnBrk="1" fontAlgn="auto" latinLnBrk="0" hangingPunct="1">
              <a:lnSpc>
                <a:spcPct val="100000"/>
              </a:lnSpc>
              <a:spcBef>
                <a:spcPts val="0"/>
              </a:spcBef>
              <a:spcAft>
                <a:spcPts val="0"/>
              </a:spcAft>
              <a:buClrTx/>
              <a:buSzTx/>
              <a:buFontTx/>
              <a:buNone/>
              <a:tabLst/>
              <a:defRPr/>
            </a:pPr>
            <a:r>
              <a:rPr kumimoji="0" lang="en-US" sz="971"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rPr>
              <a:t>PRCI</a:t>
            </a:r>
          </a:p>
        </p:txBody>
      </p:sp>
      <p:sp>
        <p:nvSpPr>
          <p:cNvPr id="24" name="TextBox 23">
            <a:extLst>
              <a:ext uri="{FF2B5EF4-FFF2-40B4-BE49-F238E27FC236}">
                <a16:creationId xmlns:a16="http://schemas.microsoft.com/office/drawing/2014/main" id="{9A83B466-3A91-2538-C2BD-AB53BD371D72}"/>
              </a:ext>
            </a:extLst>
          </p:cNvPr>
          <p:cNvSpPr txBox="1"/>
          <p:nvPr/>
        </p:nvSpPr>
        <p:spPr>
          <a:xfrm>
            <a:off x="-9953" y="6001458"/>
            <a:ext cx="1267211" cy="246221"/>
          </a:xfrm>
          <a:prstGeom prst="rect">
            <a:avLst/>
          </a:prstGeom>
          <a:noFill/>
        </p:spPr>
        <p:txBody>
          <a:bodyPr wrap="square" rtlCol="0">
            <a:spAutoFit/>
          </a:bodyPr>
          <a:lstStyle/>
          <a:p>
            <a:pPr marL="0" marR="0" lvl="0" indent="0" algn="ctr" defTabSz="89901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Operators</a:t>
            </a:r>
            <a:endParaRPr kumimoji="0" lang="en-US" sz="882"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25" name="TextBox 24">
            <a:extLst>
              <a:ext uri="{FF2B5EF4-FFF2-40B4-BE49-F238E27FC236}">
                <a16:creationId xmlns:a16="http://schemas.microsoft.com/office/drawing/2014/main" id="{B7A8CE6A-AEB7-52D5-0ADE-08F871618F5C}"/>
              </a:ext>
            </a:extLst>
          </p:cNvPr>
          <p:cNvSpPr txBox="1"/>
          <p:nvPr/>
        </p:nvSpPr>
        <p:spPr>
          <a:xfrm>
            <a:off x="-46092" y="4409271"/>
            <a:ext cx="1267211" cy="246221"/>
          </a:xfrm>
          <a:prstGeom prst="rect">
            <a:avLst/>
          </a:prstGeom>
          <a:noFill/>
        </p:spPr>
        <p:txBody>
          <a:bodyPr wrap="square" rtlCol="0">
            <a:spAutoFit/>
          </a:bodyPr>
          <a:lstStyle/>
          <a:p>
            <a:pPr marL="0" marR="0" lvl="0" indent="0" algn="ctr" defTabSz="89901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rPr>
              <a:t>Regulators</a:t>
            </a:r>
            <a:endParaRPr kumimoji="0" lang="en-US" sz="794" b="1" i="0" u="none" strike="noStrike" kern="1200" cap="none" spc="0" normalizeH="0" baseline="0" noProof="0" dirty="0">
              <a:ln>
                <a:noFill/>
              </a:ln>
              <a:solidFill>
                <a:prstClr val="black"/>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nvGrpSpPr>
          <p:cNvPr id="28" name="Group 27">
            <a:extLst>
              <a:ext uri="{FF2B5EF4-FFF2-40B4-BE49-F238E27FC236}">
                <a16:creationId xmlns:a16="http://schemas.microsoft.com/office/drawing/2014/main" id="{421319AE-DB01-002A-6797-CC4B0D1C2601}"/>
              </a:ext>
            </a:extLst>
          </p:cNvPr>
          <p:cNvGrpSpPr/>
          <p:nvPr/>
        </p:nvGrpSpPr>
        <p:grpSpPr>
          <a:xfrm>
            <a:off x="3590030" y="4270845"/>
            <a:ext cx="8401245" cy="2370362"/>
            <a:chOff x="2036676" y="586229"/>
            <a:chExt cx="3657600" cy="3411078"/>
          </a:xfrm>
        </p:grpSpPr>
        <p:sp>
          <p:nvSpPr>
            <p:cNvPr id="29" name="TextBox 28">
              <a:extLst>
                <a:ext uri="{FF2B5EF4-FFF2-40B4-BE49-F238E27FC236}">
                  <a16:creationId xmlns:a16="http://schemas.microsoft.com/office/drawing/2014/main" id="{6AA77344-E436-8837-57FD-8B0BC9E660E2}"/>
                </a:ext>
              </a:extLst>
            </p:cNvPr>
            <p:cNvSpPr txBox="1"/>
            <p:nvPr/>
          </p:nvSpPr>
          <p:spPr>
            <a:xfrm>
              <a:off x="2036677" y="586229"/>
              <a:ext cx="1828799" cy="1916615"/>
            </a:xfrm>
            <a:prstGeom prst="rect">
              <a:avLst/>
            </a:prstGeom>
            <a:solidFill>
              <a:schemeClr val="bg2">
                <a:lumMod val="90000"/>
              </a:schemeClr>
            </a:solidFill>
            <a:ln>
              <a:noFill/>
            </a:ln>
          </p:spPr>
          <p:txBody>
            <a:bodyPr wrap="square" rtlCol="0">
              <a:noAutofit/>
            </a:bodyPr>
            <a:lstStyle/>
            <a:p>
              <a:pPr algn="ctr" defTabSz="899010" fontAlgn="auto">
                <a:spcBef>
                  <a:spcPts val="0"/>
                </a:spcBef>
                <a:spcAft>
                  <a:spcPts val="265"/>
                </a:spcAft>
              </a:pPr>
              <a:r>
                <a:rPr lang="en-US" sz="1100" dirty="0">
                  <a:solidFill>
                    <a:prstClr val="black"/>
                  </a:solidFill>
                  <a:latin typeface="Open Sans" panose="020B0606030504020204" pitchFamily="34" charset="0"/>
                  <a:ea typeface="Open Sans" panose="020B0606030504020204" pitchFamily="34" charset="0"/>
                  <a:cs typeface="Open Sans" panose="020B0606030504020204" pitchFamily="34" charset="0"/>
                </a:rPr>
                <a:t>Liquid Hydrocarbon Systems</a:t>
              </a:r>
            </a:p>
            <a:p>
              <a:pPr marL="151287" indent="-151287" defTabSz="899010" fontAlgn="auto">
                <a:spcBef>
                  <a:spcPts val="0"/>
                </a:spcBef>
                <a:spcAft>
                  <a:spcPts val="265"/>
                </a:spcAft>
                <a:buFont typeface="Arial" panose="020B0604020202020204" pitchFamily="34" charset="0"/>
                <a:buChar char="•"/>
              </a:pPr>
              <a:r>
                <a:rPr lang="en-US" sz="1050" b="0" dirty="0">
                  <a:solidFill>
                    <a:prstClr val="black"/>
                  </a:solidFill>
                  <a:latin typeface="Open Sans" panose="020B0606030504020204" pitchFamily="34" charset="0"/>
                  <a:ea typeface="Open Sans" panose="020B0606030504020204" pitchFamily="34" charset="0"/>
                  <a:cs typeface="Open Sans" panose="020B0606030504020204" pitchFamily="34" charset="0"/>
                </a:rPr>
                <a:t>Improve CPM system performance </a:t>
              </a:r>
            </a:p>
            <a:p>
              <a:pPr marL="151287" indent="-151287" defTabSz="899010" fontAlgn="auto">
                <a:spcBef>
                  <a:spcPts val="0"/>
                </a:spcBef>
                <a:spcAft>
                  <a:spcPts val="265"/>
                </a:spcAft>
                <a:buFont typeface="Arial" panose="020B0604020202020204" pitchFamily="34" charset="0"/>
                <a:buChar char="•"/>
              </a:pPr>
              <a:r>
                <a:rPr lang="en-US" sz="1050" b="0" dirty="0">
                  <a:solidFill>
                    <a:prstClr val="black"/>
                  </a:solidFill>
                  <a:latin typeface="Open Sans" panose="020B0606030504020204" pitchFamily="34" charset="0"/>
                  <a:ea typeface="Open Sans" panose="020B0606030504020204" pitchFamily="34" charset="0"/>
                  <a:cs typeface="Open Sans" panose="020B0606030504020204" pitchFamily="34" charset="0"/>
                </a:rPr>
                <a:t>Improve ELD, and RS, and Hybrid performance </a:t>
              </a:r>
            </a:p>
            <a:p>
              <a:pPr marL="151287" indent="-151287" defTabSz="899010" fontAlgn="auto">
                <a:spcBef>
                  <a:spcPts val="0"/>
                </a:spcBef>
                <a:spcAft>
                  <a:spcPts val="265"/>
                </a:spcAft>
                <a:buFont typeface="Arial" panose="020B0604020202020204" pitchFamily="34" charset="0"/>
                <a:buChar char="•"/>
              </a:pPr>
              <a:r>
                <a:rPr lang="en-US" sz="1050" b="0" dirty="0">
                  <a:solidFill>
                    <a:prstClr val="black"/>
                  </a:solidFill>
                  <a:latin typeface="Open Sans" panose="020B0606030504020204" pitchFamily="34" charset="0"/>
                  <a:ea typeface="Open Sans" panose="020B0606030504020204" pitchFamily="34" charset="0"/>
                  <a:cs typeface="Open Sans" panose="020B0606030504020204" pitchFamily="34" charset="0"/>
                </a:rPr>
                <a:t>Produce recommended practices, standards, and guidance documents </a:t>
              </a:r>
            </a:p>
            <a:p>
              <a:pPr marL="151287" indent="-151287" defTabSz="899010" fontAlgn="auto">
                <a:spcBef>
                  <a:spcPts val="0"/>
                </a:spcBef>
                <a:spcAft>
                  <a:spcPts val="265"/>
                </a:spcAft>
                <a:buFont typeface="Arial" panose="020B0604020202020204" pitchFamily="34" charset="0"/>
                <a:buChar char="•"/>
              </a:pPr>
              <a:r>
                <a:rPr lang="en-US" sz="1050" b="0" dirty="0">
                  <a:solidFill>
                    <a:prstClr val="black"/>
                  </a:solidFill>
                  <a:latin typeface="Open Sans" panose="020B0606030504020204" pitchFamily="34" charset="0"/>
                  <a:ea typeface="Open Sans" panose="020B0606030504020204" pitchFamily="34" charset="0"/>
                  <a:cs typeface="Open Sans" panose="020B0606030504020204" pitchFamily="34" charset="0"/>
                </a:rPr>
                <a:t>Comprehensive leak detection strategy for gas and liquids operators (internal/external)</a:t>
              </a:r>
            </a:p>
          </p:txBody>
        </p:sp>
        <p:sp>
          <p:nvSpPr>
            <p:cNvPr id="30" name="TextBox 29">
              <a:extLst>
                <a:ext uri="{FF2B5EF4-FFF2-40B4-BE49-F238E27FC236}">
                  <a16:creationId xmlns:a16="http://schemas.microsoft.com/office/drawing/2014/main" id="{132D51C8-0338-FFE8-7D9F-4AE44FF57515}"/>
                </a:ext>
              </a:extLst>
            </p:cNvPr>
            <p:cNvSpPr txBox="1"/>
            <p:nvPr/>
          </p:nvSpPr>
          <p:spPr>
            <a:xfrm>
              <a:off x="2036676" y="2502844"/>
              <a:ext cx="3657599" cy="1494463"/>
            </a:xfrm>
            <a:prstGeom prst="rect">
              <a:avLst/>
            </a:prstGeom>
            <a:solidFill>
              <a:schemeClr val="bg1">
                <a:lumMod val="95000"/>
              </a:schemeClr>
            </a:solidFill>
            <a:ln>
              <a:noFill/>
            </a:ln>
          </p:spPr>
          <p:txBody>
            <a:bodyPr wrap="square" lIns="80682" tIns="40341" rIns="80682" bIns="40341" rtlCol="0" anchor="t">
              <a:noAutofit/>
            </a:bodyPr>
            <a:lstStyle>
              <a:defPPr>
                <a:defRPr lang="en-US"/>
              </a:defPPr>
              <a:lvl1pPr algn="ctr">
                <a:defRPr sz="1000">
                  <a:latin typeface="Open Sans" panose="020B0606030504020204" pitchFamily="34" charset="0"/>
                  <a:ea typeface="Open Sans" panose="020B0606030504020204" pitchFamily="34" charset="0"/>
                  <a:cs typeface="Open Sans" panose="020B0606030504020204" pitchFamily="34" charset="0"/>
                </a:defRPr>
              </a:lvl1pPr>
            </a:lstStyle>
            <a:p>
              <a:pPr defTabSz="899010" fontAlgn="auto">
                <a:spcBef>
                  <a:spcPts val="0"/>
                </a:spcBef>
                <a:spcAft>
                  <a:spcPts val="265"/>
                </a:spcAft>
              </a:pPr>
              <a:r>
                <a:rPr lang="en-CA" sz="1100" dirty="0">
                  <a:solidFill>
                    <a:prstClr val="black"/>
                  </a:solidFill>
                  <a:latin typeface="Open Sans"/>
                  <a:ea typeface="Open Sans"/>
                  <a:cs typeface="Open Sans"/>
                </a:rPr>
                <a:t>Greenhouse Gas Emissions Identification and Quantification for Natural Gas Pipelines</a:t>
              </a:r>
            </a:p>
            <a:p>
              <a:pPr marL="151287" indent="-151287" algn="l" defTabSz="899010" fontAlgn="auto">
                <a:spcBef>
                  <a:spcPts val="0"/>
                </a:spcBef>
                <a:spcAft>
                  <a:spcPts val="0"/>
                </a:spcAft>
                <a:buFont typeface="Arial"/>
                <a:buChar char="•"/>
              </a:pPr>
              <a:r>
                <a:rPr lang="en-US" sz="1050" b="0" dirty="0">
                  <a:solidFill>
                    <a:prstClr val="black"/>
                  </a:solidFill>
                  <a:latin typeface="Open Sans"/>
                  <a:ea typeface="Open Sans"/>
                  <a:cs typeface="Open Sans"/>
                </a:rPr>
                <a:t>Industry guidance for continuous monitoring of facilities</a:t>
              </a:r>
            </a:p>
            <a:p>
              <a:pPr marL="151287" indent="-151287" algn="l" defTabSz="899010" fontAlgn="auto">
                <a:spcBef>
                  <a:spcPts val="0"/>
                </a:spcBef>
                <a:spcAft>
                  <a:spcPts val="0"/>
                </a:spcAft>
                <a:buFont typeface="Arial"/>
                <a:buChar char="•"/>
              </a:pPr>
              <a:r>
                <a:rPr lang="en-US" sz="1050" b="0" dirty="0">
                  <a:solidFill>
                    <a:prstClr val="black"/>
                  </a:solidFill>
                  <a:latin typeface="Open Sans"/>
                  <a:ea typeface="Open Sans"/>
                  <a:cs typeface="Open Sans"/>
                </a:rPr>
                <a:t>Clarify capabilities and limitations of large area remote monitoring</a:t>
              </a:r>
            </a:p>
            <a:p>
              <a:pPr marL="151287" indent="-151287" algn="l" defTabSz="899010" fontAlgn="auto">
                <a:spcBef>
                  <a:spcPts val="0"/>
                </a:spcBef>
                <a:spcAft>
                  <a:spcPts val="0"/>
                </a:spcAft>
                <a:buFont typeface="Arial"/>
                <a:buChar char="•"/>
              </a:pPr>
              <a:r>
                <a:rPr lang="en-US" sz="1050" b="0" dirty="0">
                  <a:solidFill>
                    <a:prstClr val="black"/>
                  </a:solidFill>
                  <a:latin typeface="Open Sans"/>
                  <a:ea typeface="Open Sans"/>
                  <a:cs typeface="Open Sans"/>
                </a:rPr>
                <a:t>Identify advanced leak detection technologies capably of accurate quantification of rates and leak location, with confidence</a:t>
              </a:r>
            </a:p>
            <a:p>
              <a:pPr marL="151287" indent="-151287" algn="l" defTabSz="899010" fontAlgn="auto">
                <a:spcBef>
                  <a:spcPts val="0"/>
                </a:spcBef>
                <a:spcAft>
                  <a:spcPts val="0"/>
                </a:spcAft>
                <a:buFont typeface="Arial"/>
                <a:buChar char="•"/>
              </a:pPr>
              <a:r>
                <a:rPr lang="en-US" sz="1050" b="0" dirty="0">
                  <a:solidFill>
                    <a:prstClr val="black"/>
                  </a:solidFill>
                  <a:latin typeface="Open Sans"/>
                  <a:ea typeface="Open Sans"/>
                  <a:cs typeface="Open Sans"/>
                </a:rPr>
                <a:t>Improving characterization of release and emissions intermittency for detection and quantification</a:t>
              </a:r>
              <a:endParaRPr lang="en-CA" sz="1050" b="0" dirty="0">
                <a:solidFill>
                  <a:prstClr val="black"/>
                </a:solidFill>
                <a:latin typeface="Open Sans"/>
                <a:ea typeface="Open Sans"/>
                <a:cs typeface="Open Sans"/>
              </a:endParaRPr>
            </a:p>
          </p:txBody>
        </p:sp>
        <p:sp>
          <p:nvSpPr>
            <p:cNvPr id="31" name="TextBox 30">
              <a:extLst>
                <a:ext uri="{FF2B5EF4-FFF2-40B4-BE49-F238E27FC236}">
                  <a16:creationId xmlns:a16="http://schemas.microsoft.com/office/drawing/2014/main" id="{F56A53D0-4912-A958-8F3A-F4405D9740E4}"/>
                </a:ext>
              </a:extLst>
            </p:cNvPr>
            <p:cNvSpPr txBox="1"/>
            <p:nvPr/>
          </p:nvSpPr>
          <p:spPr>
            <a:xfrm>
              <a:off x="3865476" y="586229"/>
              <a:ext cx="1828800" cy="1916614"/>
            </a:xfrm>
            <a:prstGeom prst="rect">
              <a:avLst/>
            </a:prstGeom>
            <a:solidFill>
              <a:schemeClr val="accent6">
                <a:lumMod val="40000"/>
                <a:lumOff val="60000"/>
              </a:schemeClr>
            </a:solidFill>
            <a:ln>
              <a:noFill/>
            </a:ln>
          </p:spPr>
          <p:txBody>
            <a:bodyPr wrap="square" lIns="80682" tIns="40341" rIns="80682" bIns="40341" rtlCol="0" anchor="t">
              <a:noAutofit/>
            </a:bodyPr>
            <a:lstStyle>
              <a:defPPr>
                <a:defRPr lang="en-US"/>
              </a:defPPr>
              <a:lvl1pPr algn="ctr">
                <a:defRPr sz="1000">
                  <a:latin typeface="Open Sans" panose="020B0606030504020204" pitchFamily="34" charset="0"/>
                  <a:ea typeface="Open Sans" panose="020B0606030504020204" pitchFamily="34" charset="0"/>
                  <a:cs typeface="Open Sans" panose="020B0606030504020204" pitchFamily="34" charset="0"/>
                </a:defRPr>
              </a:lvl1pPr>
            </a:lstStyle>
            <a:p>
              <a:pPr defTabSz="899010" fontAlgn="auto">
                <a:spcBef>
                  <a:spcPts val="0"/>
                </a:spcBef>
                <a:spcAft>
                  <a:spcPts val="265"/>
                </a:spcAft>
              </a:pPr>
              <a:r>
                <a:rPr lang="en-CA" sz="1100" dirty="0">
                  <a:solidFill>
                    <a:prstClr val="black"/>
                  </a:solidFill>
                  <a:latin typeface="Open Sans"/>
                  <a:ea typeface="Open Sans"/>
                  <a:cs typeface="Open Sans"/>
                </a:rPr>
                <a:t>Natural Gas Pipelines</a:t>
              </a:r>
            </a:p>
            <a:p>
              <a:pPr marL="151287" indent="-151287" algn="l" defTabSz="899010" fontAlgn="auto">
                <a:spcBef>
                  <a:spcPts val="0"/>
                </a:spcBef>
                <a:spcAft>
                  <a:spcPts val="265"/>
                </a:spcAft>
                <a:buFont typeface="Arial" panose="020B0604020202020204" pitchFamily="34" charset="0"/>
                <a:buChar char="•"/>
              </a:pPr>
              <a:r>
                <a:rPr lang="en-US" sz="1050" b="0" dirty="0">
                  <a:solidFill>
                    <a:prstClr val="black"/>
                  </a:solidFill>
                  <a:latin typeface="Open Sans" panose="020B0606030504020204" pitchFamily="34" charset="0"/>
                  <a:ea typeface="Open Sans" panose="020B0606030504020204" pitchFamily="34" charset="0"/>
                  <a:cs typeface="Open Sans" panose="020B0606030504020204" pitchFamily="34" charset="0"/>
                </a:rPr>
                <a:t>Accelerated event identification through remote sensing</a:t>
              </a:r>
            </a:p>
            <a:p>
              <a:pPr marL="151287" indent="-151287" algn="l" defTabSz="899010" fontAlgn="auto">
                <a:spcBef>
                  <a:spcPts val="0"/>
                </a:spcBef>
                <a:spcAft>
                  <a:spcPts val="265"/>
                </a:spcAft>
                <a:buFont typeface="Arial" panose="020B0604020202020204" pitchFamily="34" charset="0"/>
                <a:buChar char="•"/>
              </a:pPr>
              <a:r>
                <a:rPr lang="en-US" sz="1050" b="0" dirty="0">
                  <a:solidFill>
                    <a:prstClr val="black"/>
                  </a:solidFill>
                  <a:latin typeface="Open Sans" panose="020B0606030504020204" pitchFamily="34" charset="0"/>
                  <a:ea typeface="Open Sans" panose="020B0606030504020204" pitchFamily="34" charset="0"/>
                  <a:cs typeface="Open Sans" panose="020B0606030504020204" pitchFamily="34" charset="0"/>
                </a:rPr>
                <a:t>Application of continuous pipeline monitoring for gas transmission operations</a:t>
              </a:r>
            </a:p>
            <a:p>
              <a:pPr marL="151287" indent="-151287" algn="l" defTabSz="899010" fontAlgn="auto">
                <a:spcBef>
                  <a:spcPts val="0"/>
                </a:spcBef>
                <a:spcAft>
                  <a:spcPts val="265"/>
                </a:spcAft>
                <a:buFont typeface="Arial" panose="020B0604020202020204" pitchFamily="34" charset="0"/>
                <a:buChar char="•"/>
              </a:pPr>
              <a:r>
                <a:rPr lang="en-US" sz="1050" b="0" dirty="0">
                  <a:solidFill>
                    <a:prstClr val="black"/>
                  </a:solidFill>
                  <a:latin typeface="Open Sans" panose="020B0606030504020204" pitchFamily="34" charset="0"/>
                  <a:ea typeface="Open Sans" panose="020B0606030504020204" pitchFamily="34" charset="0"/>
                  <a:cs typeface="Open Sans" panose="020B0606030504020204" pitchFamily="34" charset="0"/>
                </a:rPr>
                <a:t>Validation of technology capabilities and limitations</a:t>
              </a:r>
            </a:p>
            <a:p>
              <a:pPr marL="151287" indent="-151287" defTabSz="899010" fontAlgn="auto">
                <a:spcBef>
                  <a:spcPts val="0"/>
                </a:spcBef>
                <a:spcAft>
                  <a:spcPts val="265"/>
                </a:spcAft>
                <a:buFont typeface="Arial" panose="020B0604020202020204" pitchFamily="34" charset="0"/>
                <a:buChar char="•"/>
              </a:pPr>
              <a:endParaRPr lang="en-US" sz="838" b="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algn="l" defTabSz="899010" fontAlgn="auto">
                <a:spcBef>
                  <a:spcPts val="0"/>
                </a:spcBef>
                <a:spcAft>
                  <a:spcPts val="0"/>
                </a:spcAft>
              </a:pPr>
              <a:endParaRPr lang="en-US" sz="838" b="0" dirty="0">
                <a:solidFill>
                  <a:prstClr val="black"/>
                </a:solidFill>
              </a:endParaRPr>
            </a:p>
          </p:txBody>
        </p:sp>
      </p:grpSp>
      <p:grpSp>
        <p:nvGrpSpPr>
          <p:cNvPr id="32" name="Group 31">
            <a:extLst>
              <a:ext uri="{FF2B5EF4-FFF2-40B4-BE49-F238E27FC236}">
                <a16:creationId xmlns:a16="http://schemas.microsoft.com/office/drawing/2014/main" id="{2AB5D092-B756-37AA-D838-99E33074D880}"/>
              </a:ext>
            </a:extLst>
          </p:cNvPr>
          <p:cNvGrpSpPr/>
          <p:nvPr/>
        </p:nvGrpSpPr>
        <p:grpSpPr>
          <a:xfrm>
            <a:off x="961703" y="4395230"/>
            <a:ext cx="1588314" cy="1584860"/>
            <a:chOff x="2776436" y="3518897"/>
            <a:chExt cx="932947" cy="939975"/>
          </a:xfrm>
        </p:grpSpPr>
        <p:pic>
          <p:nvPicPr>
            <p:cNvPr id="33" name="Picture 32">
              <a:extLst>
                <a:ext uri="{FF2B5EF4-FFF2-40B4-BE49-F238E27FC236}">
                  <a16:creationId xmlns:a16="http://schemas.microsoft.com/office/drawing/2014/main" id="{C88BE856-BCC9-707D-9482-45464C76C57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76436" y="3518897"/>
              <a:ext cx="932947" cy="939975"/>
            </a:xfrm>
            <a:prstGeom prst="rect">
              <a:avLst/>
            </a:prstGeom>
          </p:spPr>
        </p:pic>
        <p:sp>
          <p:nvSpPr>
            <p:cNvPr id="34" name="TextBox 33">
              <a:extLst>
                <a:ext uri="{FF2B5EF4-FFF2-40B4-BE49-F238E27FC236}">
                  <a16:creationId xmlns:a16="http://schemas.microsoft.com/office/drawing/2014/main" id="{7D01C560-B97C-ECDE-635D-FF11D655E9D5}"/>
                </a:ext>
              </a:extLst>
            </p:cNvPr>
            <p:cNvSpPr txBox="1"/>
            <p:nvPr/>
          </p:nvSpPr>
          <p:spPr>
            <a:xfrm>
              <a:off x="3016965" y="3921636"/>
              <a:ext cx="452861" cy="182541"/>
            </a:xfrm>
            <a:prstGeom prst="rect">
              <a:avLst/>
            </a:prstGeom>
            <a:noFill/>
          </p:spPr>
          <p:txBody>
            <a:bodyPr wrap="square" rtlCol="0">
              <a:spAutoFit/>
            </a:bodyPr>
            <a:lstStyle/>
            <a:p>
              <a:pPr algn="ctr" defTabSz="899010" fontAlgn="auto">
                <a:spcBef>
                  <a:spcPts val="0"/>
                </a:spcBef>
                <a:spcAft>
                  <a:spcPts val="0"/>
                </a:spcAft>
              </a:pPr>
              <a:r>
                <a:rPr lang="en-US" sz="1400" dirty="0">
                  <a:solidFill>
                    <a:prstClr val="white"/>
                  </a:solidFill>
                  <a:latin typeface="Open Sans" panose="020B0606030504020204" pitchFamily="34" charset="0"/>
                  <a:ea typeface="Open Sans" panose="020B0606030504020204" pitchFamily="34" charset="0"/>
                  <a:cs typeface="Open Sans" panose="020B0606030504020204" pitchFamily="34" charset="0"/>
                </a:rPr>
                <a:t>PRCI</a:t>
              </a:r>
              <a:endParaRPr lang="en-US" sz="971" dirty="0">
                <a:solidFill>
                  <a:prstClr val="white"/>
                </a:solidFill>
                <a:latin typeface="Open Sans" panose="020B0606030504020204" pitchFamily="34" charset="0"/>
                <a:ea typeface="Open Sans" panose="020B0606030504020204" pitchFamily="34" charset="0"/>
                <a:cs typeface="Open Sans" panose="020B0606030504020204" pitchFamily="34" charset="0"/>
              </a:endParaRPr>
            </a:p>
          </p:txBody>
        </p:sp>
      </p:grpSp>
      <p:sp>
        <p:nvSpPr>
          <p:cNvPr id="35" name="TextBox 34">
            <a:extLst>
              <a:ext uri="{FF2B5EF4-FFF2-40B4-BE49-F238E27FC236}">
                <a16:creationId xmlns:a16="http://schemas.microsoft.com/office/drawing/2014/main" id="{F90EBA3D-0D67-F61B-83DD-330A49F0B179}"/>
              </a:ext>
            </a:extLst>
          </p:cNvPr>
          <p:cNvSpPr txBox="1"/>
          <p:nvPr/>
        </p:nvSpPr>
        <p:spPr>
          <a:xfrm>
            <a:off x="5225021" y="2515161"/>
            <a:ext cx="6925094" cy="1286928"/>
          </a:xfrm>
          <a:prstGeom prst="rect">
            <a:avLst/>
          </a:prstGeom>
          <a:solidFill>
            <a:schemeClr val="bg1"/>
          </a:solidFill>
        </p:spPr>
        <p:txBody>
          <a:bodyPr wrap="square" lIns="80682" tIns="40341" rIns="80682" bIns="40341" rtlCol="0" anchor="t">
            <a:spAutoFit/>
          </a:bodyPr>
          <a:lstStyle/>
          <a:p>
            <a:pPr marL="151287" marR="0" lvl="0" indent="-151287" algn="l" defTabSz="899010" rtl="0" eaLnBrk="1" fontAlgn="auto" latinLnBrk="0" hangingPunct="1">
              <a:lnSpc>
                <a:spcPct val="100000"/>
              </a:lnSpc>
              <a:spcBef>
                <a:spcPts val="0"/>
              </a:spcBef>
              <a:spcAft>
                <a:spcPts val="529"/>
              </a:spcAft>
              <a:buClr>
                <a:srgbClr val="034EA2"/>
              </a:buClr>
              <a:buSzPct val="130000"/>
              <a:buFont typeface="Arial,Sans-Serif"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Open Sans"/>
                <a:ea typeface="Open Sans"/>
                <a:cs typeface="Open Sans"/>
              </a:rPr>
              <a:t>Impact regulations and recommendations for liquid and gas pipelines </a:t>
            </a:r>
          </a:p>
          <a:p>
            <a:pPr marL="151287" marR="0" lvl="0" indent="-151287" algn="l" defTabSz="899010" rtl="0" eaLnBrk="1" fontAlgn="auto" latinLnBrk="0" hangingPunct="1">
              <a:lnSpc>
                <a:spcPct val="100000"/>
              </a:lnSpc>
              <a:spcBef>
                <a:spcPts val="0"/>
              </a:spcBef>
              <a:spcAft>
                <a:spcPts val="529"/>
              </a:spcAft>
              <a:buClr>
                <a:srgbClr val="034EA2"/>
              </a:buClr>
              <a:buSzPct val="130000"/>
              <a:buFont typeface="Arial,Sans-Serif"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Open Sans"/>
                <a:ea typeface="Open Sans"/>
                <a:cs typeface="Open Sans"/>
              </a:rPr>
              <a:t>Reduce workload for Operators, saving time, reducing risks and increasing safety</a:t>
            </a:r>
          </a:p>
          <a:p>
            <a:pPr marL="151287" marR="0" lvl="0" indent="-151287" algn="l" defTabSz="899010" rtl="0" eaLnBrk="1" fontAlgn="auto" latinLnBrk="0" hangingPunct="1">
              <a:lnSpc>
                <a:spcPct val="100000"/>
              </a:lnSpc>
              <a:spcBef>
                <a:spcPts val="0"/>
              </a:spcBef>
              <a:spcAft>
                <a:spcPts val="529"/>
              </a:spcAft>
              <a:buClr>
                <a:srgbClr val="034EA2"/>
              </a:buClr>
              <a:buSzPct val="130000"/>
              <a:buFont typeface="Arial,Sans-Serif"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Open Sans"/>
                <a:ea typeface="Open Sans"/>
                <a:cs typeface="Open Sans"/>
              </a:rPr>
              <a:t>Ultimately, change the way operators manage their LDS technology and programs. </a:t>
            </a:r>
            <a:endParaRPr kumimoji="0" lang="en-US" sz="1400" b="0" i="0" u="none" strike="noStrike" kern="1200" cap="none" spc="0" normalizeH="0" baseline="0" noProof="0" dirty="0">
              <a:ln>
                <a:noFill/>
              </a:ln>
              <a:solidFill>
                <a:prstClr val="black"/>
              </a:solidFill>
              <a:effectLst/>
              <a:uLnTx/>
              <a:uFillTx/>
              <a:latin typeface="Calibri"/>
              <a:ea typeface="+mn-lt"/>
              <a:cs typeface="Calibri"/>
            </a:endParaRPr>
          </a:p>
        </p:txBody>
      </p:sp>
      <p:sp>
        <p:nvSpPr>
          <p:cNvPr id="36" name="TextBox 35">
            <a:extLst>
              <a:ext uri="{FF2B5EF4-FFF2-40B4-BE49-F238E27FC236}">
                <a16:creationId xmlns:a16="http://schemas.microsoft.com/office/drawing/2014/main" id="{F4260F0A-5A6C-D498-B555-298059661D51}"/>
              </a:ext>
            </a:extLst>
          </p:cNvPr>
          <p:cNvSpPr txBox="1"/>
          <p:nvPr/>
        </p:nvSpPr>
        <p:spPr>
          <a:xfrm>
            <a:off x="2259931" y="4598913"/>
            <a:ext cx="1382413" cy="235358"/>
          </a:xfrm>
          <a:prstGeom prst="rect">
            <a:avLst/>
          </a:prstGeom>
          <a:noFill/>
        </p:spPr>
        <p:txBody>
          <a:bodyPr wrap="square" lIns="80682" tIns="40341" rIns="80682" bIns="40341" rtlCol="0" anchor="t">
            <a:spAutoFit/>
          </a:bodyPr>
          <a:lstStyle/>
          <a:p>
            <a:pPr marL="0" marR="0" lvl="0" indent="0" algn="ctr" defTabSz="89901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Open Sans"/>
                <a:ea typeface="Open Sans"/>
                <a:cs typeface="Open Sans"/>
              </a:rPr>
              <a:t>Researchers</a:t>
            </a:r>
            <a:endParaRPr kumimoji="0" lang="en-US" sz="1765"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37" name="TextBox 36">
            <a:extLst>
              <a:ext uri="{FF2B5EF4-FFF2-40B4-BE49-F238E27FC236}">
                <a16:creationId xmlns:a16="http://schemas.microsoft.com/office/drawing/2014/main" id="{3B68CC53-EC79-C897-1B0F-02A9E5C29F63}"/>
              </a:ext>
            </a:extLst>
          </p:cNvPr>
          <p:cNvSpPr txBox="1"/>
          <p:nvPr/>
        </p:nvSpPr>
        <p:spPr>
          <a:xfrm>
            <a:off x="2215176" y="6043064"/>
            <a:ext cx="1844940" cy="235358"/>
          </a:xfrm>
          <a:prstGeom prst="rect">
            <a:avLst/>
          </a:prstGeom>
          <a:noFill/>
        </p:spPr>
        <p:txBody>
          <a:bodyPr wrap="square" lIns="80682" tIns="40341" rIns="80682" bIns="40341" rtlCol="0" anchor="t">
            <a:spAutoFit/>
          </a:bodyPr>
          <a:lstStyle/>
          <a:p>
            <a:pPr marL="0" marR="0" lvl="0" indent="0" algn="l" defTabSz="89901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Open Sans"/>
                <a:ea typeface="Open Sans"/>
                <a:cs typeface="Open Sans"/>
              </a:rPr>
              <a:t>Service Providers</a:t>
            </a:r>
            <a:endParaRPr kumimoji="0" lang="en-US" sz="1000" b="0" i="0" u="none" strike="noStrike" kern="1200" cap="none" spc="0" normalizeH="0" baseline="0" noProof="0" dirty="0">
              <a:ln>
                <a:noFill/>
              </a:ln>
              <a:solidFill>
                <a:prstClr val="black"/>
              </a:solidFill>
              <a:effectLst/>
              <a:uLnTx/>
              <a:uFillTx/>
              <a:latin typeface="Open Sans"/>
              <a:ea typeface="Open Sans"/>
              <a:cs typeface="Open Sans"/>
            </a:endParaRPr>
          </a:p>
        </p:txBody>
      </p:sp>
    </p:spTree>
    <p:extLst>
      <p:ext uri="{BB962C8B-B14F-4D97-AF65-F5344CB8AC3E}">
        <p14:creationId xmlns:p14="http://schemas.microsoft.com/office/powerpoint/2010/main" val="16343357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BB0B0-B2D2-47B9-8FC9-8D90E4DE21E3}"/>
              </a:ext>
            </a:extLst>
          </p:cNvPr>
          <p:cNvSpPr>
            <a:spLocks noGrp="1"/>
          </p:cNvSpPr>
          <p:nvPr>
            <p:ph type="title"/>
          </p:nvPr>
        </p:nvSpPr>
        <p:spPr>
          <a:xfrm>
            <a:off x="2108200" y="620713"/>
            <a:ext cx="9857317" cy="609600"/>
          </a:xfrm>
        </p:spPr>
        <p:txBody>
          <a:bodyPr wrap="square" anchor="ctr">
            <a:normAutofit/>
          </a:bodyPr>
          <a:lstStyle/>
          <a:p>
            <a:r>
              <a:rPr lang="en-US" dirty="0"/>
              <a:t>Current LD SRP Completion Roadmap</a:t>
            </a:r>
          </a:p>
        </p:txBody>
      </p:sp>
      <p:pic>
        <p:nvPicPr>
          <p:cNvPr id="4" name="Picture 3">
            <a:extLst>
              <a:ext uri="{FF2B5EF4-FFF2-40B4-BE49-F238E27FC236}">
                <a16:creationId xmlns:a16="http://schemas.microsoft.com/office/drawing/2014/main" id="{7FBDC306-2F1B-152A-6756-A7C0E177399E}"/>
              </a:ext>
            </a:extLst>
          </p:cNvPr>
          <p:cNvPicPr>
            <a:picLocks noChangeAspect="1"/>
          </p:cNvPicPr>
          <p:nvPr/>
        </p:nvPicPr>
        <p:blipFill>
          <a:blip r:embed="rId3"/>
          <a:stretch>
            <a:fillRect/>
          </a:stretch>
        </p:blipFill>
        <p:spPr>
          <a:xfrm>
            <a:off x="86324" y="1496961"/>
            <a:ext cx="12005350" cy="4181167"/>
          </a:xfrm>
          <a:prstGeom prst="rect">
            <a:avLst/>
          </a:prstGeom>
        </p:spPr>
      </p:pic>
    </p:spTree>
    <p:extLst>
      <p:ext uri="{BB962C8B-B14F-4D97-AF65-F5344CB8AC3E}">
        <p14:creationId xmlns:p14="http://schemas.microsoft.com/office/powerpoint/2010/main" val="40010199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3B8174-C63C-5DB1-37C6-8FC6B2FF72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F817BF4-4BE5-9933-5111-25A9F3692652}"/>
              </a:ext>
            </a:extLst>
          </p:cNvPr>
          <p:cNvSpPr>
            <a:spLocks noGrp="1"/>
          </p:cNvSpPr>
          <p:nvPr>
            <p:ph type="title"/>
          </p:nvPr>
        </p:nvSpPr>
        <p:spPr>
          <a:xfrm>
            <a:off x="2108200" y="620713"/>
            <a:ext cx="9857317" cy="609600"/>
          </a:xfrm>
        </p:spPr>
        <p:txBody>
          <a:bodyPr wrap="square" anchor="ctr">
            <a:normAutofit/>
          </a:bodyPr>
          <a:lstStyle/>
          <a:p>
            <a:r>
              <a:rPr lang="en-US" dirty="0"/>
              <a:t>Current LD SRP Funding Roadmap</a:t>
            </a:r>
          </a:p>
        </p:txBody>
      </p:sp>
      <p:pic>
        <p:nvPicPr>
          <p:cNvPr id="9" name="Picture 8">
            <a:extLst>
              <a:ext uri="{FF2B5EF4-FFF2-40B4-BE49-F238E27FC236}">
                <a16:creationId xmlns:a16="http://schemas.microsoft.com/office/drawing/2014/main" id="{BA927B10-AC26-F7F2-F754-5266B7B9117F}"/>
              </a:ext>
            </a:extLst>
          </p:cNvPr>
          <p:cNvPicPr>
            <a:picLocks noChangeAspect="1"/>
          </p:cNvPicPr>
          <p:nvPr/>
        </p:nvPicPr>
        <p:blipFill>
          <a:blip r:embed="rId3"/>
          <a:stretch>
            <a:fillRect/>
          </a:stretch>
        </p:blipFill>
        <p:spPr>
          <a:xfrm>
            <a:off x="199202" y="1647576"/>
            <a:ext cx="11793596" cy="3562847"/>
          </a:xfrm>
          <a:prstGeom prst="rect">
            <a:avLst/>
          </a:prstGeom>
        </p:spPr>
      </p:pic>
    </p:spTree>
    <p:extLst>
      <p:ext uri="{BB962C8B-B14F-4D97-AF65-F5344CB8AC3E}">
        <p14:creationId xmlns:p14="http://schemas.microsoft.com/office/powerpoint/2010/main" val="34780642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5A0FE-B2C9-49BA-8DCC-01CC88DEE830}"/>
              </a:ext>
            </a:extLst>
          </p:cNvPr>
          <p:cNvSpPr>
            <a:spLocks noGrp="1"/>
          </p:cNvSpPr>
          <p:nvPr>
            <p:ph type="title"/>
          </p:nvPr>
        </p:nvSpPr>
        <p:spPr/>
        <p:txBody>
          <a:bodyPr/>
          <a:lstStyle/>
          <a:p>
            <a:r>
              <a:rPr lang="en-US" dirty="0"/>
              <a:t>Key Outcomes of current LD SRP projects</a:t>
            </a:r>
          </a:p>
        </p:txBody>
      </p:sp>
    </p:spTree>
    <p:extLst>
      <p:ext uri="{BB962C8B-B14F-4D97-AF65-F5344CB8AC3E}">
        <p14:creationId xmlns:p14="http://schemas.microsoft.com/office/powerpoint/2010/main" val="4075436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30AAB0-2100-E3D7-4795-9A236681D8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597BCB-9E76-C4B6-BC8F-5E592CD516F0}"/>
              </a:ext>
            </a:extLst>
          </p:cNvPr>
          <p:cNvSpPr>
            <a:spLocks noGrp="1"/>
          </p:cNvSpPr>
          <p:nvPr>
            <p:ph type="title"/>
          </p:nvPr>
        </p:nvSpPr>
        <p:spPr>
          <a:xfrm>
            <a:off x="2108200" y="620713"/>
            <a:ext cx="9857317" cy="609600"/>
          </a:xfrm>
        </p:spPr>
        <p:txBody>
          <a:bodyPr wrap="square" anchor="ctr">
            <a:noAutofit/>
          </a:bodyPr>
          <a:lstStyle/>
          <a:p>
            <a:pPr>
              <a:lnSpc>
                <a:spcPct val="90000"/>
              </a:lnSpc>
            </a:pPr>
            <a:r>
              <a:rPr lang="en-US" dirty="0"/>
              <a:t>LD-1-01 – Leak Detection Test Facility Feasibility Study</a:t>
            </a:r>
          </a:p>
        </p:txBody>
      </p:sp>
      <p:graphicFrame>
        <p:nvGraphicFramePr>
          <p:cNvPr id="5" name="Content Placeholder 2">
            <a:extLst>
              <a:ext uri="{FF2B5EF4-FFF2-40B4-BE49-F238E27FC236}">
                <a16:creationId xmlns:a16="http://schemas.microsoft.com/office/drawing/2014/main" id="{0D92E1C2-02EB-8C4E-BEFE-64E114BD5FF2}"/>
              </a:ext>
            </a:extLst>
          </p:cNvPr>
          <p:cNvGraphicFramePr>
            <a:graphicFrameLocks noGrp="1"/>
          </p:cNvGraphicFramePr>
          <p:nvPr>
            <p:ph idx="1"/>
            <p:extLst>
              <p:ext uri="{D42A27DB-BD31-4B8C-83A1-F6EECF244321}">
                <p14:modId xmlns:p14="http://schemas.microsoft.com/office/powerpoint/2010/main" val="4014396327"/>
              </p:ext>
            </p:extLst>
          </p:nvPr>
        </p:nvGraphicFramePr>
        <p:xfrm>
          <a:off x="880535" y="1498600"/>
          <a:ext cx="10579100" cy="490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16333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FDDAB7-6119-3B5D-360F-BD1ADA9E8A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EA95D6E-1767-FF91-1AC5-2DDB90DD7117}"/>
              </a:ext>
            </a:extLst>
          </p:cNvPr>
          <p:cNvSpPr>
            <a:spLocks noGrp="1"/>
          </p:cNvSpPr>
          <p:nvPr>
            <p:ph type="title"/>
          </p:nvPr>
        </p:nvSpPr>
        <p:spPr>
          <a:xfrm>
            <a:off x="2108200" y="620713"/>
            <a:ext cx="9857317" cy="609600"/>
          </a:xfrm>
        </p:spPr>
        <p:txBody>
          <a:bodyPr wrap="square" anchor="ctr">
            <a:noAutofit/>
          </a:bodyPr>
          <a:lstStyle/>
          <a:p>
            <a:pPr>
              <a:lnSpc>
                <a:spcPct val="90000"/>
              </a:lnSpc>
            </a:pPr>
            <a:r>
              <a:rPr lang="en-US" dirty="0"/>
              <a:t>LD-1-02 – Leak Event Database Framework</a:t>
            </a:r>
          </a:p>
        </p:txBody>
      </p:sp>
      <p:graphicFrame>
        <p:nvGraphicFramePr>
          <p:cNvPr id="5" name="Content Placeholder 2">
            <a:extLst>
              <a:ext uri="{FF2B5EF4-FFF2-40B4-BE49-F238E27FC236}">
                <a16:creationId xmlns:a16="http://schemas.microsoft.com/office/drawing/2014/main" id="{0F25A4B0-E83B-9062-78C7-51D9D07C6754}"/>
              </a:ext>
            </a:extLst>
          </p:cNvPr>
          <p:cNvGraphicFramePr>
            <a:graphicFrameLocks noGrp="1"/>
          </p:cNvGraphicFramePr>
          <p:nvPr>
            <p:ph idx="1"/>
            <p:extLst>
              <p:ext uri="{D42A27DB-BD31-4B8C-83A1-F6EECF244321}">
                <p14:modId xmlns:p14="http://schemas.microsoft.com/office/powerpoint/2010/main" val="3793474437"/>
              </p:ext>
            </p:extLst>
          </p:nvPr>
        </p:nvGraphicFramePr>
        <p:xfrm>
          <a:off x="880535" y="1498600"/>
          <a:ext cx="10579100" cy="490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417842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3FA973-903F-CAF8-BC6D-15FE4C860C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D47DC5-C429-9BAC-0D8D-FA022BA61384}"/>
              </a:ext>
            </a:extLst>
          </p:cNvPr>
          <p:cNvSpPr>
            <a:spLocks noGrp="1"/>
          </p:cNvSpPr>
          <p:nvPr>
            <p:ph type="title"/>
          </p:nvPr>
        </p:nvSpPr>
        <p:spPr>
          <a:xfrm>
            <a:off x="2108200" y="620713"/>
            <a:ext cx="9857317" cy="609600"/>
          </a:xfrm>
        </p:spPr>
        <p:txBody>
          <a:bodyPr wrap="square" anchor="ctr">
            <a:noAutofit/>
          </a:bodyPr>
          <a:lstStyle/>
          <a:p>
            <a:pPr>
              <a:lnSpc>
                <a:spcPct val="90000"/>
              </a:lnSpc>
            </a:pPr>
            <a:r>
              <a:rPr lang="en-US" dirty="0"/>
              <a:t>LD-1-03 – CPM Best Practice for Liquids</a:t>
            </a:r>
          </a:p>
        </p:txBody>
      </p:sp>
      <p:graphicFrame>
        <p:nvGraphicFramePr>
          <p:cNvPr id="5" name="Content Placeholder 2">
            <a:extLst>
              <a:ext uri="{FF2B5EF4-FFF2-40B4-BE49-F238E27FC236}">
                <a16:creationId xmlns:a16="http://schemas.microsoft.com/office/drawing/2014/main" id="{D16B5A4D-355D-26E4-C89B-AEF32F32EA7F}"/>
              </a:ext>
            </a:extLst>
          </p:cNvPr>
          <p:cNvGraphicFramePr>
            <a:graphicFrameLocks noGrp="1"/>
          </p:cNvGraphicFramePr>
          <p:nvPr>
            <p:ph idx="1"/>
            <p:extLst>
              <p:ext uri="{D42A27DB-BD31-4B8C-83A1-F6EECF244321}">
                <p14:modId xmlns:p14="http://schemas.microsoft.com/office/powerpoint/2010/main" val="2908186118"/>
              </p:ext>
            </p:extLst>
          </p:nvPr>
        </p:nvGraphicFramePr>
        <p:xfrm>
          <a:off x="880535" y="1498600"/>
          <a:ext cx="10579100" cy="490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30041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F1D3E-9E79-2517-52A1-FCD7C3682F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1DC7821-BF97-643A-0773-69029F91D356}"/>
              </a:ext>
            </a:extLst>
          </p:cNvPr>
          <p:cNvSpPr>
            <a:spLocks noGrp="1"/>
          </p:cNvSpPr>
          <p:nvPr>
            <p:ph type="title"/>
          </p:nvPr>
        </p:nvSpPr>
        <p:spPr>
          <a:xfrm>
            <a:off x="2108200" y="620713"/>
            <a:ext cx="9857317" cy="609600"/>
          </a:xfrm>
        </p:spPr>
        <p:txBody>
          <a:bodyPr wrap="square" anchor="ctr">
            <a:noAutofit/>
          </a:bodyPr>
          <a:lstStyle/>
          <a:p>
            <a:pPr>
              <a:lnSpc>
                <a:spcPct val="90000"/>
              </a:lnSpc>
            </a:pPr>
            <a:r>
              <a:rPr lang="en-US" dirty="0"/>
              <a:t>LD-1-04 – Gas Leak Sensor Placement</a:t>
            </a:r>
          </a:p>
        </p:txBody>
      </p:sp>
      <p:graphicFrame>
        <p:nvGraphicFramePr>
          <p:cNvPr id="5" name="Content Placeholder 2">
            <a:extLst>
              <a:ext uri="{FF2B5EF4-FFF2-40B4-BE49-F238E27FC236}">
                <a16:creationId xmlns:a16="http://schemas.microsoft.com/office/drawing/2014/main" id="{DFFE874D-50CE-41C3-551E-78910FBCC231}"/>
              </a:ext>
            </a:extLst>
          </p:cNvPr>
          <p:cNvGraphicFramePr>
            <a:graphicFrameLocks noGrp="1"/>
          </p:cNvGraphicFramePr>
          <p:nvPr>
            <p:ph idx="1"/>
            <p:extLst>
              <p:ext uri="{D42A27DB-BD31-4B8C-83A1-F6EECF244321}">
                <p14:modId xmlns:p14="http://schemas.microsoft.com/office/powerpoint/2010/main" val="3594354956"/>
              </p:ext>
            </p:extLst>
          </p:nvPr>
        </p:nvGraphicFramePr>
        <p:xfrm>
          <a:off x="880535" y="1498600"/>
          <a:ext cx="10579100" cy="490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169676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FE707-2F27-80C5-B11C-F1DC40716C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656CF1-0CA5-4E68-9AA5-467A6E40E816}"/>
              </a:ext>
            </a:extLst>
          </p:cNvPr>
          <p:cNvSpPr>
            <a:spLocks noGrp="1"/>
          </p:cNvSpPr>
          <p:nvPr>
            <p:ph type="title"/>
          </p:nvPr>
        </p:nvSpPr>
        <p:spPr>
          <a:xfrm>
            <a:off x="2108200" y="620713"/>
            <a:ext cx="9857317" cy="609600"/>
          </a:xfrm>
        </p:spPr>
        <p:txBody>
          <a:bodyPr wrap="square" anchor="ctr">
            <a:noAutofit/>
          </a:bodyPr>
          <a:lstStyle/>
          <a:p>
            <a:pPr>
              <a:lnSpc>
                <a:spcPct val="90000"/>
              </a:lnSpc>
            </a:pPr>
            <a:r>
              <a:rPr lang="en-US" dirty="0"/>
              <a:t>LD-2-01 – Retrofittable Sensors</a:t>
            </a:r>
          </a:p>
        </p:txBody>
      </p:sp>
      <p:graphicFrame>
        <p:nvGraphicFramePr>
          <p:cNvPr id="5" name="Content Placeholder 2">
            <a:extLst>
              <a:ext uri="{FF2B5EF4-FFF2-40B4-BE49-F238E27FC236}">
                <a16:creationId xmlns:a16="http://schemas.microsoft.com/office/drawing/2014/main" id="{84682A33-E953-C6F0-8717-113EAC6FA7AC}"/>
              </a:ext>
            </a:extLst>
          </p:cNvPr>
          <p:cNvGraphicFramePr>
            <a:graphicFrameLocks noGrp="1"/>
          </p:cNvGraphicFramePr>
          <p:nvPr>
            <p:ph idx="1"/>
            <p:extLst>
              <p:ext uri="{D42A27DB-BD31-4B8C-83A1-F6EECF244321}">
                <p14:modId xmlns:p14="http://schemas.microsoft.com/office/powerpoint/2010/main" val="317248964"/>
              </p:ext>
            </p:extLst>
          </p:nvPr>
        </p:nvGraphicFramePr>
        <p:xfrm>
          <a:off x="880535" y="1498600"/>
          <a:ext cx="10579100" cy="490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227811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675DEB-5297-DD56-7736-575D94CBFF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06800C-5C72-EF82-D42E-5FFFC416DA69}"/>
              </a:ext>
            </a:extLst>
          </p:cNvPr>
          <p:cNvSpPr>
            <a:spLocks noGrp="1"/>
          </p:cNvSpPr>
          <p:nvPr>
            <p:ph type="title"/>
          </p:nvPr>
        </p:nvSpPr>
        <p:spPr>
          <a:xfrm>
            <a:off x="2108200" y="620713"/>
            <a:ext cx="9857317" cy="609600"/>
          </a:xfrm>
        </p:spPr>
        <p:txBody>
          <a:bodyPr wrap="square" anchor="ctr">
            <a:noAutofit/>
          </a:bodyPr>
          <a:lstStyle/>
          <a:p>
            <a:pPr>
              <a:lnSpc>
                <a:spcPct val="90000"/>
              </a:lnSpc>
            </a:pPr>
            <a:r>
              <a:rPr lang="en-US" dirty="0"/>
              <a:t>LD-1-05 – Assessment of Optical Sensors</a:t>
            </a:r>
          </a:p>
        </p:txBody>
      </p:sp>
      <p:graphicFrame>
        <p:nvGraphicFramePr>
          <p:cNvPr id="5" name="Content Placeholder 2">
            <a:extLst>
              <a:ext uri="{FF2B5EF4-FFF2-40B4-BE49-F238E27FC236}">
                <a16:creationId xmlns:a16="http://schemas.microsoft.com/office/drawing/2014/main" id="{035F7FFF-486B-9889-58F8-30BFF84891F8}"/>
              </a:ext>
            </a:extLst>
          </p:cNvPr>
          <p:cNvGraphicFramePr>
            <a:graphicFrameLocks noGrp="1"/>
          </p:cNvGraphicFramePr>
          <p:nvPr>
            <p:ph idx="1"/>
            <p:extLst>
              <p:ext uri="{D42A27DB-BD31-4B8C-83A1-F6EECF244321}">
                <p14:modId xmlns:p14="http://schemas.microsoft.com/office/powerpoint/2010/main" val="2699666746"/>
              </p:ext>
            </p:extLst>
          </p:nvPr>
        </p:nvGraphicFramePr>
        <p:xfrm>
          <a:off x="880535" y="1498600"/>
          <a:ext cx="10579100" cy="490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326274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786E8-77DD-5853-716A-9395F34B03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F099E0-3287-7228-7398-6DF1ACE81AA6}"/>
              </a:ext>
            </a:extLst>
          </p:cNvPr>
          <p:cNvSpPr>
            <a:spLocks noGrp="1"/>
          </p:cNvSpPr>
          <p:nvPr>
            <p:ph type="title"/>
          </p:nvPr>
        </p:nvSpPr>
        <p:spPr>
          <a:xfrm>
            <a:off x="2108200" y="620713"/>
            <a:ext cx="9857317" cy="609600"/>
          </a:xfrm>
        </p:spPr>
        <p:txBody>
          <a:bodyPr wrap="square" anchor="ctr">
            <a:noAutofit/>
          </a:bodyPr>
          <a:lstStyle/>
          <a:p>
            <a:pPr>
              <a:lnSpc>
                <a:spcPct val="90000"/>
              </a:lnSpc>
            </a:pPr>
            <a:r>
              <a:rPr lang="en-US" dirty="0"/>
              <a:t>LD-1-06 – CPM Best Practices for Natural Gas </a:t>
            </a:r>
          </a:p>
        </p:txBody>
      </p:sp>
      <p:graphicFrame>
        <p:nvGraphicFramePr>
          <p:cNvPr id="5" name="Content Placeholder 2">
            <a:extLst>
              <a:ext uri="{FF2B5EF4-FFF2-40B4-BE49-F238E27FC236}">
                <a16:creationId xmlns:a16="http://schemas.microsoft.com/office/drawing/2014/main" id="{FEAF03CE-E6BE-C55F-6AEE-6A0AB89D2D92}"/>
              </a:ext>
            </a:extLst>
          </p:cNvPr>
          <p:cNvGraphicFramePr>
            <a:graphicFrameLocks noGrp="1"/>
          </p:cNvGraphicFramePr>
          <p:nvPr>
            <p:ph idx="1"/>
          </p:nvPr>
        </p:nvGraphicFramePr>
        <p:xfrm>
          <a:off x="880535" y="1498600"/>
          <a:ext cx="10579100" cy="490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534514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E1D827-FEEA-F9AE-3F52-087405FAB2E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BC0AC5-AA10-ADD3-9D11-7C3C849DD07D}"/>
              </a:ext>
            </a:extLst>
          </p:cNvPr>
          <p:cNvSpPr>
            <a:spLocks noGrp="1"/>
          </p:cNvSpPr>
          <p:nvPr>
            <p:ph type="title"/>
          </p:nvPr>
        </p:nvSpPr>
        <p:spPr>
          <a:xfrm>
            <a:off x="2108200" y="620713"/>
            <a:ext cx="9857317" cy="609600"/>
          </a:xfrm>
        </p:spPr>
        <p:txBody>
          <a:bodyPr wrap="square" anchor="ctr">
            <a:noAutofit/>
          </a:bodyPr>
          <a:lstStyle/>
          <a:p>
            <a:pPr>
              <a:lnSpc>
                <a:spcPct val="90000"/>
              </a:lnSpc>
            </a:pPr>
            <a:r>
              <a:rPr lang="en-US" dirty="0"/>
              <a:t>CPS-17-13 – Testing Macro Leak Detection Technology </a:t>
            </a:r>
          </a:p>
        </p:txBody>
      </p:sp>
      <p:graphicFrame>
        <p:nvGraphicFramePr>
          <p:cNvPr id="5" name="Content Placeholder 2">
            <a:extLst>
              <a:ext uri="{FF2B5EF4-FFF2-40B4-BE49-F238E27FC236}">
                <a16:creationId xmlns:a16="http://schemas.microsoft.com/office/drawing/2014/main" id="{230AA7B1-9A7B-E9D0-F507-B76F6BC3F177}"/>
              </a:ext>
            </a:extLst>
          </p:cNvPr>
          <p:cNvGraphicFramePr>
            <a:graphicFrameLocks noGrp="1"/>
          </p:cNvGraphicFramePr>
          <p:nvPr>
            <p:ph idx="1"/>
            <p:extLst>
              <p:ext uri="{D42A27DB-BD31-4B8C-83A1-F6EECF244321}">
                <p14:modId xmlns:p14="http://schemas.microsoft.com/office/powerpoint/2010/main" val="1963190371"/>
              </p:ext>
            </p:extLst>
          </p:nvPr>
        </p:nvGraphicFramePr>
        <p:xfrm>
          <a:off x="880535" y="1498600"/>
          <a:ext cx="10579100" cy="490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22109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5E8903-0300-AB35-33E3-159032E18E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4D37BA-2591-0B05-9D4D-EA7690CC974C}"/>
              </a:ext>
            </a:extLst>
          </p:cNvPr>
          <p:cNvSpPr>
            <a:spLocks noGrp="1"/>
          </p:cNvSpPr>
          <p:nvPr>
            <p:ph type="title"/>
          </p:nvPr>
        </p:nvSpPr>
        <p:spPr>
          <a:xfrm>
            <a:off x="2108200" y="620713"/>
            <a:ext cx="9857317" cy="609600"/>
          </a:xfrm>
        </p:spPr>
        <p:txBody>
          <a:bodyPr wrap="square" anchor="ctr">
            <a:noAutofit/>
          </a:bodyPr>
          <a:lstStyle/>
          <a:p>
            <a:pPr>
              <a:lnSpc>
                <a:spcPct val="90000"/>
              </a:lnSpc>
            </a:pPr>
            <a:r>
              <a:rPr lang="en-US" dirty="0"/>
              <a:t>LD-1-07 – CPM Best Practices for Natural Gas </a:t>
            </a:r>
          </a:p>
        </p:txBody>
      </p:sp>
      <p:graphicFrame>
        <p:nvGraphicFramePr>
          <p:cNvPr id="5" name="Content Placeholder 2">
            <a:extLst>
              <a:ext uri="{FF2B5EF4-FFF2-40B4-BE49-F238E27FC236}">
                <a16:creationId xmlns:a16="http://schemas.microsoft.com/office/drawing/2014/main" id="{A2D16597-9A65-7DF9-DB71-F35507576293}"/>
              </a:ext>
            </a:extLst>
          </p:cNvPr>
          <p:cNvGraphicFramePr>
            <a:graphicFrameLocks noGrp="1"/>
          </p:cNvGraphicFramePr>
          <p:nvPr>
            <p:ph idx="1"/>
            <p:extLst>
              <p:ext uri="{D42A27DB-BD31-4B8C-83A1-F6EECF244321}">
                <p14:modId xmlns:p14="http://schemas.microsoft.com/office/powerpoint/2010/main" val="2111902108"/>
              </p:ext>
            </p:extLst>
          </p:nvPr>
        </p:nvGraphicFramePr>
        <p:xfrm>
          <a:off x="880535" y="1498600"/>
          <a:ext cx="10579100" cy="490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420360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59722E-BD9F-2D0F-821A-5735D193F7F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9963B3-CC13-3924-8FA8-3B8B67A854C8}"/>
              </a:ext>
            </a:extLst>
          </p:cNvPr>
          <p:cNvSpPr>
            <a:spLocks noGrp="1"/>
          </p:cNvSpPr>
          <p:nvPr>
            <p:ph type="title"/>
          </p:nvPr>
        </p:nvSpPr>
        <p:spPr>
          <a:xfrm>
            <a:off x="2108200" y="620713"/>
            <a:ext cx="9857317" cy="609600"/>
          </a:xfrm>
        </p:spPr>
        <p:txBody>
          <a:bodyPr wrap="square" anchor="ctr">
            <a:noAutofit/>
          </a:bodyPr>
          <a:lstStyle/>
          <a:p>
            <a:pPr>
              <a:lnSpc>
                <a:spcPct val="90000"/>
              </a:lnSpc>
            </a:pPr>
            <a:r>
              <a:rPr lang="en-US" dirty="0"/>
              <a:t>LD-3-01– Characteristics of Gas Leak Signatures</a:t>
            </a:r>
          </a:p>
        </p:txBody>
      </p:sp>
      <p:graphicFrame>
        <p:nvGraphicFramePr>
          <p:cNvPr id="5" name="Content Placeholder 2">
            <a:extLst>
              <a:ext uri="{FF2B5EF4-FFF2-40B4-BE49-F238E27FC236}">
                <a16:creationId xmlns:a16="http://schemas.microsoft.com/office/drawing/2014/main" id="{DFD13D6E-47C3-84AB-7E5F-C8E49F0F5C2A}"/>
              </a:ext>
            </a:extLst>
          </p:cNvPr>
          <p:cNvGraphicFramePr>
            <a:graphicFrameLocks noGrp="1"/>
          </p:cNvGraphicFramePr>
          <p:nvPr>
            <p:ph idx="1"/>
            <p:extLst>
              <p:ext uri="{D42A27DB-BD31-4B8C-83A1-F6EECF244321}">
                <p14:modId xmlns:p14="http://schemas.microsoft.com/office/powerpoint/2010/main" val="885235041"/>
              </p:ext>
            </p:extLst>
          </p:nvPr>
        </p:nvGraphicFramePr>
        <p:xfrm>
          <a:off x="880535" y="1498600"/>
          <a:ext cx="10579100" cy="490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96946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24FF6A-4CA5-5E6F-1D09-E9EA4911BB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453DDB-61C7-A879-8A48-5E274853D341}"/>
              </a:ext>
            </a:extLst>
          </p:cNvPr>
          <p:cNvSpPr>
            <a:spLocks noGrp="1"/>
          </p:cNvSpPr>
          <p:nvPr>
            <p:ph type="title"/>
          </p:nvPr>
        </p:nvSpPr>
        <p:spPr>
          <a:xfrm>
            <a:off x="2108200" y="620713"/>
            <a:ext cx="9857317" cy="609600"/>
          </a:xfrm>
        </p:spPr>
        <p:txBody>
          <a:bodyPr wrap="square" anchor="ctr">
            <a:noAutofit/>
          </a:bodyPr>
          <a:lstStyle/>
          <a:p>
            <a:pPr>
              <a:lnSpc>
                <a:spcPct val="90000"/>
              </a:lnSpc>
            </a:pPr>
            <a:r>
              <a:rPr lang="en-US" dirty="0"/>
              <a:t>LD-1-08– Gas Leak Rate Estimation from Pipeline Defects</a:t>
            </a:r>
          </a:p>
        </p:txBody>
      </p:sp>
      <p:graphicFrame>
        <p:nvGraphicFramePr>
          <p:cNvPr id="5" name="Content Placeholder 2">
            <a:extLst>
              <a:ext uri="{FF2B5EF4-FFF2-40B4-BE49-F238E27FC236}">
                <a16:creationId xmlns:a16="http://schemas.microsoft.com/office/drawing/2014/main" id="{97F2F17B-D17D-EFE4-A0D9-67BE224A434C}"/>
              </a:ext>
            </a:extLst>
          </p:cNvPr>
          <p:cNvGraphicFramePr>
            <a:graphicFrameLocks noGrp="1"/>
          </p:cNvGraphicFramePr>
          <p:nvPr>
            <p:ph idx="1"/>
            <p:extLst>
              <p:ext uri="{D42A27DB-BD31-4B8C-83A1-F6EECF244321}">
                <p14:modId xmlns:p14="http://schemas.microsoft.com/office/powerpoint/2010/main" val="917359652"/>
              </p:ext>
            </p:extLst>
          </p:nvPr>
        </p:nvGraphicFramePr>
        <p:xfrm>
          <a:off x="880535" y="1498600"/>
          <a:ext cx="10579100" cy="490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6986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B34CCC-0332-C25C-FB3B-5B181B990B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4879CD-5C1C-A4B6-8589-BC099F5854DE}"/>
              </a:ext>
            </a:extLst>
          </p:cNvPr>
          <p:cNvSpPr>
            <a:spLocks noGrp="1"/>
          </p:cNvSpPr>
          <p:nvPr>
            <p:ph type="title"/>
          </p:nvPr>
        </p:nvSpPr>
        <p:spPr>
          <a:xfrm>
            <a:off x="2108200" y="620713"/>
            <a:ext cx="9857317" cy="609600"/>
          </a:xfrm>
        </p:spPr>
        <p:txBody>
          <a:bodyPr wrap="square" anchor="ctr">
            <a:noAutofit/>
          </a:bodyPr>
          <a:lstStyle/>
          <a:p>
            <a:pPr>
              <a:lnSpc>
                <a:spcPct val="90000"/>
              </a:lnSpc>
            </a:pPr>
            <a:r>
              <a:rPr lang="en-US" dirty="0"/>
              <a:t>LD-1-10 – Leak Detection Sensor-Based Technology Test Facility Design</a:t>
            </a:r>
          </a:p>
        </p:txBody>
      </p:sp>
      <p:graphicFrame>
        <p:nvGraphicFramePr>
          <p:cNvPr id="5" name="Content Placeholder 2">
            <a:extLst>
              <a:ext uri="{FF2B5EF4-FFF2-40B4-BE49-F238E27FC236}">
                <a16:creationId xmlns:a16="http://schemas.microsoft.com/office/drawing/2014/main" id="{1D746926-C012-F65B-8614-16F85DCB5790}"/>
              </a:ext>
            </a:extLst>
          </p:cNvPr>
          <p:cNvGraphicFramePr>
            <a:graphicFrameLocks noGrp="1"/>
          </p:cNvGraphicFramePr>
          <p:nvPr>
            <p:ph idx="1"/>
            <p:extLst>
              <p:ext uri="{D42A27DB-BD31-4B8C-83A1-F6EECF244321}">
                <p14:modId xmlns:p14="http://schemas.microsoft.com/office/powerpoint/2010/main" val="3974720529"/>
              </p:ext>
            </p:extLst>
          </p:nvPr>
        </p:nvGraphicFramePr>
        <p:xfrm>
          <a:off x="880535" y="1498600"/>
          <a:ext cx="10579100" cy="490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499224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2AC89F-BDD0-DCFC-D356-6405E9E9D75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01CF44-25D1-C7D3-D91D-8A5B1733D26B}"/>
              </a:ext>
            </a:extLst>
          </p:cNvPr>
          <p:cNvSpPr>
            <a:spLocks noGrp="1"/>
          </p:cNvSpPr>
          <p:nvPr>
            <p:ph type="title"/>
          </p:nvPr>
        </p:nvSpPr>
        <p:spPr>
          <a:xfrm>
            <a:off x="2108200" y="620713"/>
            <a:ext cx="9857317" cy="609600"/>
          </a:xfrm>
        </p:spPr>
        <p:txBody>
          <a:bodyPr wrap="square" anchor="ctr">
            <a:noAutofit/>
          </a:bodyPr>
          <a:lstStyle/>
          <a:p>
            <a:pPr>
              <a:lnSpc>
                <a:spcPct val="90000"/>
              </a:lnSpc>
            </a:pPr>
            <a:r>
              <a:rPr lang="en-US" dirty="0"/>
              <a:t>LD-1-11 – Pipeline Segment Internal Leak Detection Technology Test Facility Design</a:t>
            </a:r>
          </a:p>
        </p:txBody>
      </p:sp>
      <p:graphicFrame>
        <p:nvGraphicFramePr>
          <p:cNvPr id="5" name="Content Placeholder 2">
            <a:extLst>
              <a:ext uri="{FF2B5EF4-FFF2-40B4-BE49-F238E27FC236}">
                <a16:creationId xmlns:a16="http://schemas.microsoft.com/office/drawing/2014/main" id="{C7D190D4-1542-6AD9-3E82-613645843458}"/>
              </a:ext>
            </a:extLst>
          </p:cNvPr>
          <p:cNvGraphicFramePr>
            <a:graphicFrameLocks noGrp="1"/>
          </p:cNvGraphicFramePr>
          <p:nvPr>
            <p:ph idx="1"/>
          </p:nvPr>
        </p:nvGraphicFramePr>
        <p:xfrm>
          <a:off x="880535" y="1498600"/>
          <a:ext cx="10579100" cy="490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576356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75823-447A-5E49-E5F9-9045487DE8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F27A92A-D7A8-F9A1-BBB1-62C2A55CD2AE}"/>
              </a:ext>
            </a:extLst>
          </p:cNvPr>
          <p:cNvSpPr>
            <a:spLocks noGrp="1"/>
          </p:cNvSpPr>
          <p:nvPr>
            <p:ph type="title"/>
          </p:nvPr>
        </p:nvSpPr>
        <p:spPr>
          <a:xfrm>
            <a:off x="2108200" y="620713"/>
            <a:ext cx="9857317" cy="609600"/>
          </a:xfrm>
        </p:spPr>
        <p:txBody>
          <a:bodyPr wrap="square" anchor="ctr">
            <a:noAutofit/>
          </a:bodyPr>
          <a:lstStyle/>
          <a:p>
            <a:pPr>
              <a:lnSpc>
                <a:spcPct val="90000"/>
              </a:lnSpc>
            </a:pPr>
            <a:r>
              <a:rPr lang="en-US" dirty="0"/>
              <a:t>Idea 3310 – Digital Twin and </a:t>
            </a:r>
            <a:r>
              <a:rPr lang="en-US"/>
              <a:t>Machine Learning </a:t>
            </a:r>
            <a:endParaRPr lang="en-US" dirty="0"/>
          </a:p>
        </p:txBody>
      </p:sp>
      <p:graphicFrame>
        <p:nvGraphicFramePr>
          <p:cNvPr id="7" name="Content Placeholder 2">
            <a:extLst>
              <a:ext uri="{FF2B5EF4-FFF2-40B4-BE49-F238E27FC236}">
                <a16:creationId xmlns:a16="http://schemas.microsoft.com/office/drawing/2014/main" id="{A483D761-D2F6-A158-5529-2EC6466C7EA5}"/>
              </a:ext>
            </a:extLst>
          </p:cNvPr>
          <p:cNvGraphicFramePr>
            <a:graphicFrameLocks noGrp="1"/>
          </p:cNvGraphicFramePr>
          <p:nvPr>
            <p:ph idx="1"/>
            <p:extLst>
              <p:ext uri="{D42A27DB-BD31-4B8C-83A1-F6EECF244321}">
                <p14:modId xmlns:p14="http://schemas.microsoft.com/office/powerpoint/2010/main" val="1183269142"/>
              </p:ext>
            </p:extLst>
          </p:nvPr>
        </p:nvGraphicFramePr>
        <p:xfrm>
          <a:off x="880535" y="1498600"/>
          <a:ext cx="10579100" cy="490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941819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27F108-AE3B-9D2E-CE97-5BD428A11D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9953CF3-6287-6577-2EA9-6A93714253ED}"/>
              </a:ext>
            </a:extLst>
          </p:cNvPr>
          <p:cNvSpPr>
            <a:spLocks noGrp="1"/>
          </p:cNvSpPr>
          <p:nvPr>
            <p:ph type="title"/>
          </p:nvPr>
        </p:nvSpPr>
        <p:spPr>
          <a:xfrm>
            <a:off x="2108200" y="620713"/>
            <a:ext cx="9857317" cy="609600"/>
          </a:xfrm>
        </p:spPr>
        <p:txBody>
          <a:bodyPr wrap="square" anchor="ctr">
            <a:noAutofit/>
          </a:bodyPr>
          <a:lstStyle/>
          <a:p>
            <a:pPr>
              <a:lnSpc>
                <a:spcPct val="90000"/>
              </a:lnSpc>
            </a:pPr>
            <a:r>
              <a:rPr lang="en-US" dirty="0"/>
              <a:t>Idea 3394 – Repository for Validated Gas Leaks </a:t>
            </a:r>
          </a:p>
        </p:txBody>
      </p:sp>
      <p:graphicFrame>
        <p:nvGraphicFramePr>
          <p:cNvPr id="7" name="Content Placeholder 2">
            <a:extLst>
              <a:ext uri="{FF2B5EF4-FFF2-40B4-BE49-F238E27FC236}">
                <a16:creationId xmlns:a16="http://schemas.microsoft.com/office/drawing/2014/main" id="{7CFF6451-8C06-B4EE-209C-639086331B5C}"/>
              </a:ext>
            </a:extLst>
          </p:cNvPr>
          <p:cNvGraphicFramePr>
            <a:graphicFrameLocks noGrp="1"/>
          </p:cNvGraphicFramePr>
          <p:nvPr>
            <p:ph idx="1"/>
            <p:extLst>
              <p:ext uri="{D42A27DB-BD31-4B8C-83A1-F6EECF244321}">
                <p14:modId xmlns:p14="http://schemas.microsoft.com/office/powerpoint/2010/main" val="3025456962"/>
              </p:ext>
            </p:extLst>
          </p:nvPr>
        </p:nvGraphicFramePr>
        <p:xfrm>
          <a:off x="880535" y="1498600"/>
          <a:ext cx="10579100" cy="490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432608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8C2A41-7AA4-9A80-A0F8-55F0B2A3D0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500319-9BD1-9C2B-6E30-96A7293A1C54}"/>
              </a:ext>
            </a:extLst>
          </p:cNvPr>
          <p:cNvSpPr>
            <a:spLocks noGrp="1"/>
          </p:cNvSpPr>
          <p:nvPr>
            <p:ph type="title"/>
          </p:nvPr>
        </p:nvSpPr>
        <p:spPr>
          <a:xfrm>
            <a:off x="2108200" y="620713"/>
            <a:ext cx="9857317" cy="609600"/>
          </a:xfrm>
        </p:spPr>
        <p:txBody>
          <a:bodyPr wrap="square" anchor="ctr">
            <a:noAutofit/>
          </a:bodyPr>
          <a:lstStyle/>
          <a:p>
            <a:pPr>
              <a:lnSpc>
                <a:spcPct val="90000"/>
              </a:lnSpc>
            </a:pPr>
            <a:r>
              <a:rPr lang="en-US" dirty="0"/>
              <a:t>Idea 3395 – Aerial Platform Technology Comparisons</a:t>
            </a:r>
          </a:p>
        </p:txBody>
      </p:sp>
      <p:graphicFrame>
        <p:nvGraphicFramePr>
          <p:cNvPr id="5" name="Content Placeholder 2">
            <a:extLst>
              <a:ext uri="{FF2B5EF4-FFF2-40B4-BE49-F238E27FC236}">
                <a16:creationId xmlns:a16="http://schemas.microsoft.com/office/drawing/2014/main" id="{CA0631CD-515E-D87F-F527-1A089356EF13}"/>
              </a:ext>
            </a:extLst>
          </p:cNvPr>
          <p:cNvGraphicFramePr>
            <a:graphicFrameLocks noGrp="1"/>
          </p:cNvGraphicFramePr>
          <p:nvPr>
            <p:ph idx="1"/>
            <p:extLst>
              <p:ext uri="{D42A27DB-BD31-4B8C-83A1-F6EECF244321}">
                <p14:modId xmlns:p14="http://schemas.microsoft.com/office/powerpoint/2010/main" val="1681631729"/>
              </p:ext>
            </p:extLst>
          </p:nvPr>
        </p:nvGraphicFramePr>
        <p:xfrm>
          <a:off x="880535" y="1498600"/>
          <a:ext cx="10579100" cy="4902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854652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p:txBody>
          <a:bodyPr/>
          <a:lstStyle/>
          <a:p>
            <a:endParaRPr lang="en-US" dirty="0"/>
          </a:p>
        </p:txBody>
      </p:sp>
      <p:sp>
        <p:nvSpPr>
          <p:cNvPr id="8" name="Text Placeholder 7"/>
          <p:cNvSpPr>
            <a:spLocks noGrp="1"/>
          </p:cNvSpPr>
          <p:nvPr>
            <p:ph type="body" sz="quarter" idx="13"/>
          </p:nvPr>
        </p:nvSpPr>
        <p:spPr>
          <a:xfrm>
            <a:off x="6899564" y="3409606"/>
            <a:ext cx="4381995" cy="320040"/>
          </a:xfrm>
        </p:spPr>
        <p:txBody>
          <a:bodyPr/>
          <a:lstStyle/>
          <a:p>
            <a:endParaRPr lang="en-US" dirty="0"/>
          </a:p>
        </p:txBody>
      </p:sp>
      <p:sp>
        <p:nvSpPr>
          <p:cNvPr id="9" name="Text Placeholder 8"/>
          <p:cNvSpPr>
            <a:spLocks noGrp="1"/>
          </p:cNvSpPr>
          <p:nvPr>
            <p:ph type="body" sz="quarter" idx="14"/>
          </p:nvPr>
        </p:nvSpPr>
        <p:spPr/>
        <p:txBody>
          <a:bodyPr/>
          <a:lstStyle/>
          <a:p>
            <a:endParaRPr lang="en-US" dirty="0"/>
          </a:p>
        </p:txBody>
      </p:sp>
      <p:sp>
        <p:nvSpPr>
          <p:cNvPr id="10" name="Text Placeholder 9"/>
          <p:cNvSpPr>
            <a:spLocks noGrp="1"/>
          </p:cNvSpPr>
          <p:nvPr>
            <p:ph type="body" sz="quarter" idx="15"/>
          </p:nvPr>
        </p:nvSpPr>
        <p:spPr/>
        <p:txBody>
          <a:bodyPr/>
          <a:lstStyle/>
          <a:p>
            <a:endParaRPr lang="en-US" dirty="0"/>
          </a:p>
        </p:txBody>
      </p:sp>
      <p:pic>
        <p:nvPicPr>
          <p:cNvPr id="2" name="Picture 1">
            <a:extLst>
              <a:ext uri="{FF2B5EF4-FFF2-40B4-BE49-F238E27FC236}">
                <a16:creationId xmlns:a16="http://schemas.microsoft.com/office/drawing/2014/main" id="{35D7D84E-0807-B5C1-6498-E308C13643AD}"/>
              </a:ext>
            </a:extLst>
          </p:cNvPr>
          <p:cNvPicPr>
            <a:picLocks noChangeAspect="1"/>
          </p:cNvPicPr>
          <p:nvPr/>
        </p:nvPicPr>
        <p:blipFill>
          <a:blip r:embed="rId3"/>
          <a:stretch>
            <a:fillRect/>
          </a:stretch>
        </p:blipFill>
        <p:spPr>
          <a:xfrm>
            <a:off x="6265614" y="3310993"/>
            <a:ext cx="5797694" cy="2692463"/>
          </a:xfrm>
          <a:prstGeom prst="rect">
            <a:avLst/>
          </a:prstGeom>
        </p:spPr>
      </p:pic>
    </p:spTree>
    <p:extLst>
      <p:ext uri="{BB962C8B-B14F-4D97-AF65-F5344CB8AC3E}">
        <p14:creationId xmlns:p14="http://schemas.microsoft.com/office/powerpoint/2010/main" val="669637660"/>
      </p:ext>
    </p:extLst>
  </p:cSld>
  <p:clrMapOvr>
    <a:masterClrMapping/>
  </p:clrMapOvr>
</p:sld>
</file>

<file path=ppt/theme/theme1.xml><?xml version="1.0" encoding="utf-8"?>
<a:theme xmlns:a="http://schemas.openxmlformats.org/drawingml/2006/main" name="PRCI Slide Template 2023">
  <a:themeElements>
    <a:clrScheme name="PRCI">
      <a:dk1>
        <a:sysClr val="windowText" lastClr="000000"/>
      </a:dk1>
      <a:lt1>
        <a:sysClr val="window" lastClr="FFFFFF"/>
      </a:lt1>
      <a:dk2>
        <a:srgbClr val="1F497D"/>
      </a:dk2>
      <a:lt2>
        <a:srgbClr val="E7E6E6"/>
      </a:lt2>
      <a:accent1>
        <a:srgbClr val="1F497D"/>
      </a:accent1>
      <a:accent2>
        <a:srgbClr val="00B3B5"/>
      </a:accent2>
      <a:accent3>
        <a:srgbClr val="A5A5A5"/>
      </a:accent3>
      <a:accent4>
        <a:srgbClr val="ED7D31"/>
      </a:accent4>
      <a:accent5>
        <a:srgbClr val="FFC000"/>
      </a:accent5>
      <a:accent6>
        <a:srgbClr val="D3D3D3"/>
      </a:accent6>
      <a:hlink>
        <a:srgbClr val="548DD4"/>
      </a:hlink>
      <a:folHlink>
        <a:srgbClr val="833C0B"/>
      </a:folHlink>
    </a:clrScheme>
    <a:fontScheme name="PRCI 2023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defRPr kumimoji="0" lang="en-US" sz="2000" b="1" i="0" u="none" strike="noStrike" cap="none" normalizeH="0" baseline="0" smtClean="0">
            <a:ln>
              <a:noFill/>
            </a:ln>
            <a:solidFill>
              <a:schemeClr val="tx2"/>
            </a:solidFill>
            <a:effectLst/>
            <a:latin typeface="Arial Narrow"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defRPr kumimoji="0" lang="en-US" sz="2000" b="1" i="0" u="none" strike="noStrike" cap="none" normalizeH="0" baseline="0" smtClean="0">
            <a:ln>
              <a:noFill/>
            </a:ln>
            <a:solidFill>
              <a:schemeClr val="tx2"/>
            </a:solidFill>
            <a:effectLst/>
            <a:latin typeface="Arial Narrow" pitchFamily="34" charset="0"/>
          </a:defRPr>
        </a:defPPr>
      </a:lstStyle>
    </a:lnDef>
    <a:txDef>
      <a:spPr>
        <a:noFill/>
      </a:spPr>
      <a:bodyPr wrap="square" rtlCol="0">
        <a:spAutoFit/>
      </a:bodyPr>
      <a:lstStyle>
        <a:defPPr>
          <a:defRPr b="0" smtClean="0">
            <a:latin typeface="Arial" panose="020B0604020202020204" pitchFamily="34" charset="0"/>
          </a:defRPr>
        </a:defPPr>
      </a:lstStyle>
    </a:tx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CI Slide Template 2023.potx" id="{15E905DC-8B1C-4B16-BA5B-24E60F3AB8BC}" vid="{174CEE96-7DD0-4C80-8A22-9BFB0A486385}"/>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23d7da33-c3f4-4d31-a015-b0444bce107f">
      <Terms xmlns="http://schemas.microsoft.com/office/infopath/2007/PartnerControls"/>
    </lcf76f155ced4ddcb4097134ff3c332f>
    <TaxCatchAll xmlns="4bdaed8e-51bb-4dfe-92c6-b7243f790f04" xsi:nil="true"/>
    <Notes xmlns="23d7da33-c3f4-4d31-a015-b0444bce107f">This is the current template for webinar slides. Open the file on your desktop and then "Save As" your presentation presentation name AND as a PPTx file.</Note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A300DF9ED2CCC47B2D59DAE2E8C1BDA" ma:contentTypeVersion="17" ma:contentTypeDescription="Create a new document." ma:contentTypeScope="" ma:versionID="be77b150e3eb015a7caa166d06850acc">
  <xsd:schema xmlns:xsd="http://www.w3.org/2001/XMLSchema" xmlns:xs="http://www.w3.org/2001/XMLSchema" xmlns:p="http://schemas.microsoft.com/office/2006/metadata/properties" xmlns:ns2="23d7da33-c3f4-4d31-a015-b0444bce107f" xmlns:ns3="4bdaed8e-51bb-4dfe-92c6-b7243f790f04" targetNamespace="http://schemas.microsoft.com/office/2006/metadata/properties" ma:root="true" ma:fieldsID="7dc09d8ef4753a878721683b0e0ca0e9" ns2:_="" ns3:_="">
    <xsd:import namespace="23d7da33-c3f4-4d31-a015-b0444bce107f"/>
    <xsd:import namespace="4bdaed8e-51bb-4dfe-92c6-b7243f790f04"/>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DateTaken" minOccurs="0"/>
                <xsd:element ref="ns2:MediaLengthInSeconds" minOccurs="0"/>
                <xsd:element ref="ns2:MediaServiceLocation" minOccurs="0"/>
                <xsd:element ref="ns2:lcf76f155ced4ddcb4097134ff3c332f" minOccurs="0"/>
                <xsd:element ref="ns3:TaxCatchAll"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d7da33-c3f4-4d31-a015-b0444bce107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208c548-889b-4a4f-bb93-9b7b4c7adadd" ma:termSetId="09814cd3-568e-fe90-9814-8d621ff8fb84" ma:anchorId="fba54fb3-c3e1-fe81-a776-ca4b69148c4d" ma:open="true" ma:isKeyword="false">
      <xsd:complexType>
        <xsd:sequence>
          <xsd:element ref="pc:Terms" minOccurs="0" maxOccurs="1"/>
        </xsd:sequence>
      </xsd:complexType>
    </xsd:element>
    <xsd:element name="Notes" ma:index="24" nillable="true" ma:displayName="Notes" ma:description="This is a working copy of the original RFP." ma:format="Dropdown" ma:internalName="Notes">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bdaed8e-51bb-4dfe-92c6-b7243f790f0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de7be3b-6dd2-49a7-9cdf-6c5fa3554e07}" ma:internalName="TaxCatchAll" ma:showField="CatchAllData" ma:web="4bdaed8e-51bb-4dfe-92c6-b7243f790f0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BDF8AA8-DBA4-441D-B3C1-5D950ECB5DF0}">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23d7da33-c3f4-4d31-a015-b0444bce107f"/>
    <ds:schemaRef ds:uri="4bdaed8e-51bb-4dfe-92c6-b7243f790f04"/>
    <ds:schemaRef ds:uri="http://purl.org/dc/terms/"/>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C4F693F1-8AA5-468B-A941-6E4097CE278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d7da33-c3f4-4d31-a015-b0444bce107f"/>
    <ds:schemaRef ds:uri="4bdaed8e-51bb-4dfe-92c6-b7243f790f0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CA373DF-84A3-4845-A52E-652B99CD320F}">
  <ds:schemaRefs>
    <ds:schemaRef ds:uri="http://schemas.microsoft.com/sharepoint/v3/contenttype/forms"/>
  </ds:schemaRefs>
</ds:datastoreItem>
</file>

<file path=docMetadata/LabelInfo.xml><?xml version="1.0" encoding="utf-8"?>
<clbl:labelList xmlns:clbl="http://schemas.microsoft.com/office/2020/mipLabelMetadata">
  <clbl:label id="{6e4db608-ddec-4a44-8ad7-7d5a79b7448e}" enabled="1" method="Standard" siteId="{fd799da1-bfc1-4234-a91c-72b3a1cb9e26}" contentBits="0" removed="0"/>
  <clbl:label id="{d0cb1e24-a0e2-4a4c-9340-733297c9cd7c}" enabled="1" method="Privileged" siteId="{db1e96a8-a3da-442a-930b-235cac24cd5c}" removed="0"/>
</clbl:labelList>
</file>

<file path=docProps/app.xml><?xml version="1.0" encoding="utf-8"?>
<Properties xmlns="http://schemas.openxmlformats.org/officeDocument/2006/extended-properties" xmlns:vt="http://schemas.openxmlformats.org/officeDocument/2006/docPropsVTypes">
  <Template>PRCI Slide Template 2023</Template>
  <TotalTime>1030</TotalTime>
  <Words>1504</Words>
  <Application>Microsoft Office PowerPoint</Application>
  <PresentationFormat>Widescreen</PresentationFormat>
  <Paragraphs>168</Paragraphs>
  <Slides>23</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23</vt:i4>
      </vt:variant>
    </vt:vector>
  </HeadingPairs>
  <TitlesOfParts>
    <vt:vector size="33" baseType="lpstr">
      <vt:lpstr>Arial</vt:lpstr>
      <vt:lpstr>Arial Narrow</vt:lpstr>
      <vt:lpstr>Arial,Sans-Serif</vt:lpstr>
      <vt:lpstr>Calibri</vt:lpstr>
      <vt:lpstr>Courier New</vt:lpstr>
      <vt:lpstr>Open Sans</vt:lpstr>
      <vt:lpstr>Open Sans SemiBold</vt:lpstr>
      <vt:lpstr>Times New Roman</vt:lpstr>
      <vt:lpstr>Wingdings</vt:lpstr>
      <vt:lpstr>PRCI Slide Template 2023</vt:lpstr>
      <vt:lpstr>Leak Detection (LD) SRP Update</vt:lpstr>
      <vt:lpstr>Agenda</vt:lpstr>
      <vt:lpstr>Leak Detection SRP Overview</vt:lpstr>
      <vt:lpstr>Current LD SRP Completion Roadmap</vt:lpstr>
      <vt:lpstr>Current LD SRP Funding Roadmap</vt:lpstr>
      <vt:lpstr>Key Outcomes of current LD SRP projects</vt:lpstr>
      <vt:lpstr>LD-1-01 – Leak Detection Test Facility Feasibility Study</vt:lpstr>
      <vt:lpstr>LD-1-02 – Leak Event Database Framework</vt:lpstr>
      <vt:lpstr>LD-1-03 – CPM Best Practice for Liquids</vt:lpstr>
      <vt:lpstr>LD-1-04 – Gas Leak Sensor Placement</vt:lpstr>
      <vt:lpstr>LD-2-01 – Retrofittable Sensors</vt:lpstr>
      <vt:lpstr>LD-1-05 – Assessment of Optical Sensors</vt:lpstr>
      <vt:lpstr>LD-1-06 – CPM Best Practices for Natural Gas </vt:lpstr>
      <vt:lpstr>CPS-17-13 – Testing Macro Leak Detection Technology </vt:lpstr>
      <vt:lpstr>LD-1-07 – CPM Best Practices for Natural Gas </vt:lpstr>
      <vt:lpstr>LD-3-01– Characteristics of Gas Leak Signatures</vt:lpstr>
      <vt:lpstr>LD-1-08– Gas Leak Rate Estimation from Pipeline Defects</vt:lpstr>
      <vt:lpstr>LD-1-10 – Leak Detection Sensor-Based Technology Test Facility Design</vt:lpstr>
      <vt:lpstr>LD-1-11 – Pipeline Segment Internal Leak Detection Technology Test Facility Design</vt:lpstr>
      <vt:lpstr>Idea 3310 – Digital Twin and Machine Learning </vt:lpstr>
      <vt:lpstr>Idea 3394 – Repository for Validated Gas Leaks </vt:lpstr>
      <vt:lpstr>Idea 3395 – Aerial Platform Technology Comparisons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Shie, Taylor M SIEP-PTX/G/H/SG</dc:creator>
  <cp:lastModifiedBy>Janie Norton</cp:lastModifiedBy>
  <cp:revision>22</cp:revision>
  <cp:lastPrinted>2021-10-01T14:40:57Z</cp:lastPrinted>
  <dcterms:created xsi:type="dcterms:W3CDTF">2023-05-30T17:50:45Z</dcterms:created>
  <dcterms:modified xsi:type="dcterms:W3CDTF">2025-10-28T18:19:44Z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0x0101008A300DF9ED2CCC47B2D59DAE2E8C1BDA</vt:lpwstr>
  </property>
  <property fmtid="{D5CDD505-2E9C-101B-9397-08002B2CF9AE}" pid="3" name="MediaServiceImageTags">
    <vt:lpwstr/>
  </property>
  <property fmtid="{D5CDD505-2E9C-101B-9397-08002B2CF9AE}" pid="4" name="MSIP_Label_0287d0e1-19b3-4b0a-b71d-2cfceb21e38f_Enabled">
    <vt:lpwstr>true</vt:lpwstr>
  </property>
  <property fmtid="{D5CDD505-2E9C-101B-9397-08002B2CF9AE}" pid="5" name="MSIP_Label_0287d0e1-19b3-4b0a-b71d-2cfceb21e38f_SetDate">
    <vt:lpwstr>2025-09-15T21:42:35Z</vt:lpwstr>
  </property>
  <property fmtid="{D5CDD505-2E9C-101B-9397-08002B2CF9AE}" pid="6" name="MSIP_Label_0287d0e1-19b3-4b0a-b71d-2cfceb21e38f_Method">
    <vt:lpwstr>Standard</vt:lpwstr>
  </property>
  <property fmtid="{D5CDD505-2E9C-101B-9397-08002B2CF9AE}" pid="7" name="MSIP_Label_0287d0e1-19b3-4b0a-b71d-2cfceb21e38f_Name">
    <vt:lpwstr>0287d0e1-19b3-4b0a-b71d-2cfceb21e38f</vt:lpwstr>
  </property>
  <property fmtid="{D5CDD505-2E9C-101B-9397-08002B2CF9AE}" pid="8" name="MSIP_Label_0287d0e1-19b3-4b0a-b71d-2cfceb21e38f_SiteId">
    <vt:lpwstr>b4a568b9-c3f7-451f-9e53-b6d9c8b4e9df</vt:lpwstr>
  </property>
  <property fmtid="{D5CDD505-2E9C-101B-9397-08002B2CF9AE}" pid="9" name="MSIP_Label_0287d0e1-19b3-4b0a-b71d-2cfceb21e38f_ActionId">
    <vt:lpwstr>0fccf9ea-313c-4ff3-b455-b74a030adffa</vt:lpwstr>
  </property>
  <property fmtid="{D5CDD505-2E9C-101B-9397-08002B2CF9AE}" pid="10" name="MSIP_Label_0287d0e1-19b3-4b0a-b71d-2cfceb21e38f_ContentBits">
    <vt:lpwstr>0</vt:lpwstr>
  </property>
  <property fmtid="{D5CDD505-2E9C-101B-9397-08002B2CF9AE}" pid="11" name="MSIP_Label_0287d0e1-19b3-4b0a-b71d-2cfceb21e38f_Tag">
    <vt:lpwstr>10, 3, 0, 1</vt:lpwstr>
  </property>
  <property fmtid="{D5CDD505-2E9C-101B-9397-08002B2CF9AE}" pid="12" name="MSIP_Label_b1a6f161-e42b-4c47-8f69-f6a81e023e2d_Enabled">
    <vt:lpwstr>true</vt:lpwstr>
  </property>
  <property fmtid="{D5CDD505-2E9C-101B-9397-08002B2CF9AE}" pid="13" name="MSIP_Label_b1a6f161-e42b-4c47-8f69-f6a81e023e2d_SetDate">
    <vt:lpwstr>2025-09-16T14:25:13Z</vt:lpwstr>
  </property>
  <property fmtid="{D5CDD505-2E9C-101B-9397-08002B2CF9AE}" pid="14" name="MSIP_Label_b1a6f161-e42b-4c47-8f69-f6a81e023e2d_Method">
    <vt:lpwstr>Standard</vt:lpwstr>
  </property>
  <property fmtid="{D5CDD505-2E9C-101B-9397-08002B2CF9AE}" pid="15" name="MSIP_Label_b1a6f161-e42b-4c47-8f69-f6a81e023e2d_Name">
    <vt:lpwstr>b1a6f161-e42b-4c47-8f69-f6a81e023e2d</vt:lpwstr>
  </property>
  <property fmtid="{D5CDD505-2E9C-101B-9397-08002B2CF9AE}" pid="16" name="MSIP_Label_b1a6f161-e42b-4c47-8f69-f6a81e023e2d_SiteId">
    <vt:lpwstr>271df5c2-953a-497b-93ad-7adf7a4b3cd7</vt:lpwstr>
  </property>
  <property fmtid="{D5CDD505-2E9C-101B-9397-08002B2CF9AE}" pid="17" name="MSIP_Label_b1a6f161-e42b-4c47-8f69-f6a81e023e2d_ActionId">
    <vt:lpwstr>5d2aece1-cc03-40f9-8473-4ce0feee76d5</vt:lpwstr>
  </property>
  <property fmtid="{D5CDD505-2E9C-101B-9397-08002B2CF9AE}" pid="18" name="MSIP_Label_b1a6f161-e42b-4c47-8f69-f6a81e023e2d_ContentBits">
    <vt:lpwstr>0</vt:lpwstr>
  </property>
  <property fmtid="{D5CDD505-2E9C-101B-9397-08002B2CF9AE}" pid="19" name="MSIP_Label_b1a6f161-e42b-4c47-8f69-f6a81e023e2d_Tag">
    <vt:lpwstr>10, 3, 0, 1</vt:lpwstr>
  </property>
  <property fmtid="{D5CDD505-2E9C-101B-9397-08002B2CF9AE}" pid="20" name="_NewReviewCycle">
    <vt:lpwstr/>
  </property>
</Properties>
</file>