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7714" r:id="rId5"/>
    <p:sldMasterId id="2147484025" r:id="rId6"/>
    <p:sldMasterId id="2147484038" r:id="rId7"/>
    <p:sldMasterId id="2147484129" r:id="rId8"/>
    <p:sldMasterId id="2147484402" r:id="rId9"/>
    <p:sldMasterId id="2147484415" r:id="rId10"/>
  </p:sldMasterIdLst>
  <p:notesMasterIdLst>
    <p:notesMasterId r:id="rId17"/>
  </p:notesMasterIdLst>
  <p:handoutMasterIdLst>
    <p:handoutMasterId r:id="rId18"/>
  </p:handoutMasterIdLst>
  <p:sldIdLst>
    <p:sldId id="730" r:id="rId11"/>
    <p:sldId id="729" r:id="rId12"/>
    <p:sldId id="731" r:id="rId13"/>
    <p:sldId id="732" r:id="rId14"/>
    <p:sldId id="734" r:id="rId15"/>
    <p:sldId id="733" r:id="rId16"/>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2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4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6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8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60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2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4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6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211" userDrawn="1">
          <p15:clr>
            <a:srgbClr val="A4A3A4"/>
          </p15:clr>
        </p15:guide>
        <p15:guide id="2" pos="293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y Merchant" initials="AM" lastIdx="7" clrIdx="0">
    <p:extLst>
      <p:ext uri="{19B8F6BF-5375-455C-9EA6-DF929625EA0E}">
        <p15:presenceInfo xmlns:p15="http://schemas.microsoft.com/office/powerpoint/2012/main" userId="S::amerchant@prci.org::1ca30e06-75f6-4e0c-bebc-04e1d022b477" providerId="AD"/>
      </p:ext>
    </p:extLst>
  </p:cmAuthor>
  <p:cmAuthor id="2" name="Thomas Marlow" initials="TM" lastIdx="6" clrIdx="1">
    <p:extLst>
      <p:ext uri="{19B8F6BF-5375-455C-9EA6-DF929625EA0E}">
        <p15:presenceInfo xmlns:p15="http://schemas.microsoft.com/office/powerpoint/2012/main" userId="S::tmarlow@prci.org::d04748e8-ca74-4d0a-aaeb-854d9f29448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34EA1"/>
    <a:srgbClr val="C9E7FD"/>
    <a:srgbClr val="00B3B5"/>
    <a:srgbClr val="E8F8F8"/>
    <a:srgbClr val="DDDDFF"/>
    <a:srgbClr val="C1E296"/>
    <a:srgbClr val="B9DE88"/>
    <a:srgbClr val="ADD874"/>
    <a:srgbClr val="FF0000"/>
    <a:srgbClr val="54B2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7B75DB-224B-4D14-9A1A-905802EDD09E}" v="57" dt="2025-09-10T14:59:24.530"/>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62" autoAdjust="0"/>
    <p:restoredTop sz="89239" autoAdjust="0"/>
  </p:normalViewPr>
  <p:slideViewPr>
    <p:cSldViewPr>
      <p:cViewPr varScale="1">
        <p:scale>
          <a:sx n="90" d="100"/>
          <a:sy n="90" d="100"/>
        </p:scale>
        <p:origin x="1488" y="30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112" d="100"/>
          <a:sy n="112" d="100"/>
        </p:scale>
        <p:origin x="2442" y="102"/>
      </p:cViewPr>
      <p:guideLst>
        <p:guide orient="horz" pos="2211"/>
        <p:guide pos="2932"/>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chary Locks" userId="56745fe2-a763-400b-8a5b-956f61e889a5" providerId="ADAL" clId="{467B75DB-224B-4D14-9A1A-905802EDD09E}"/>
    <pc:docChg chg="undo redo custSel addSld delSld modSld sldOrd">
      <pc:chgData name="Zachary Locks" userId="56745fe2-a763-400b-8a5b-956f61e889a5" providerId="ADAL" clId="{467B75DB-224B-4D14-9A1A-905802EDD09E}" dt="2025-09-10T15:00:50.713" v="1855" actId="20577"/>
      <pc:docMkLst>
        <pc:docMk/>
      </pc:docMkLst>
      <pc:sldChg chg="modSp mod">
        <pc:chgData name="Zachary Locks" userId="56745fe2-a763-400b-8a5b-956f61e889a5" providerId="ADAL" clId="{467B75DB-224B-4D14-9A1A-905802EDD09E}" dt="2025-09-10T15:00:50.713" v="1855" actId="20577"/>
        <pc:sldMkLst>
          <pc:docMk/>
          <pc:sldMk cId="3218471495" sldId="729"/>
        </pc:sldMkLst>
        <pc:spChg chg="mod">
          <ac:chgData name="Zachary Locks" userId="56745fe2-a763-400b-8a5b-956f61e889a5" providerId="ADAL" clId="{467B75DB-224B-4D14-9A1A-905802EDD09E}" dt="2025-09-10T15:00:50.713" v="1855" actId="20577"/>
          <ac:spMkLst>
            <pc:docMk/>
            <pc:sldMk cId="3218471495" sldId="729"/>
            <ac:spMk id="2" creationId="{E642D05A-1C58-43E2-85E2-93620410F985}"/>
          </ac:spMkLst>
        </pc:spChg>
        <pc:spChg chg="mod">
          <ac:chgData name="Zachary Locks" userId="56745fe2-a763-400b-8a5b-956f61e889a5" providerId="ADAL" clId="{467B75DB-224B-4D14-9A1A-905802EDD09E}" dt="2025-09-09T12:24:42.176" v="544" actId="207"/>
          <ac:spMkLst>
            <pc:docMk/>
            <pc:sldMk cId="3218471495" sldId="729"/>
            <ac:spMk id="5" creationId="{64A1FBD1-6DDD-4BC4-BEAC-4E7BB332C265}"/>
          </ac:spMkLst>
        </pc:spChg>
        <pc:spChg chg="mod">
          <ac:chgData name="Zachary Locks" userId="56745fe2-a763-400b-8a5b-956f61e889a5" providerId="ADAL" clId="{467B75DB-224B-4D14-9A1A-905802EDD09E}" dt="2025-09-10T15:00:22.479" v="1849" actId="20577"/>
          <ac:spMkLst>
            <pc:docMk/>
            <pc:sldMk cId="3218471495" sldId="729"/>
            <ac:spMk id="6" creationId="{88F809CD-64BC-4C09-AB65-45BFABC0ADEB}"/>
          </ac:spMkLst>
        </pc:spChg>
        <pc:spChg chg="mod">
          <ac:chgData name="Zachary Locks" userId="56745fe2-a763-400b-8a5b-956f61e889a5" providerId="ADAL" clId="{467B75DB-224B-4D14-9A1A-905802EDD09E}" dt="2025-09-09T12:24:20.607" v="533" actId="6549"/>
          <ac:spMkLst>
            <pc:docMk/>
            <pc:sldMk cId="3218471495" sldId="729"/>
            <ac:spMk id="8" creationId="{A7D56749-7564-44EF-AD7E-ABF80F4D2CD1}"/>
          </ac:spMkLst>
        </pc:spChg>
        <pc:graphicFrameChg chg="modGraphic">
          <ac:chgData name="Zachary Locks" userId="56745fe2-a763-400b-8a5b-956f61e889a5" providerId="ADAL" clId="{467B75DB-224B-4D14-9A1A-905802EDD09E}" dt="2025-09-09T12:19:11.308" v="137" actId="20577"/>
          <ac:graphicFrameMkLst>
            <pc:docMk/>
            <pc:sldMk cId="3218471495" sldId="729"/>
            <ac:graphicFrameMk id="11" creationId="{CACFBF96-976E-4FB8-AD25-301AA8F87812}"/>
          </ac:graphicFrameMkLst>
        </pc:graphicFrameChg>
      </pc:sldChg>
      <pc:sldChg chg="modSp mod">
        <pc:chgData name="Zachary Locks" userId="56745fe2-a763-400b-8a5b-956f61e889a5" providerId="ADAL" clId="{467B75DB-224B-4D14-9A1A-905802EDD09E}" dt="2025-09-09T11:41:47.171" v="90" actId="20577"/>
        <pc:sldMkLst>
          <pc:docMk/>
          <pc:sldMk cId="2934632008" sldId="730"/>
        </pc:sldMkLst>
        <pc:spChg chg="mod">
          <ac:chgData name="Zachary Locks" userId="56745fe2-a763-400b-8a5b-956f61e889a5" providerId="ADAL" clId="{467B75DB-224B-4D14-9A1A-905802EDD09E}" dt="2025-09-09T11:41:47.171" v="90" actId="20577"/>
          <ac:spMkLst>
            <pc:docMk/>
            <pc:sldMk cId="2934632008" sldId="730"/>
            <ac:spMk id="3" creationId="{2163C9AC-E2AE-4448-BC39-1D4E775B598D}"/>
          </ac:spMkLst>
        </pc:spChg>
      </pc:sldChg>
      <pc:sldChg chg="modSp add mod">
        <pc:chgData name="Zachary Locks" userId="56745fe2-a763-400b-8a5b-956f61e889a5" providerId="ADAL" clId="{467B75DB-224B-4D14-9A1A-905802EDD09E}" dt="2025-09-10T15:00:06.999" v="1846" actId="20577"/>
        <pc:sldMkLst>
          <pc:docMk/>
          <pc:sldMk cId="1360135641" sldId="731"/>
        </pc:sldMkLst>
        <pc:spChg chg="mod">
          <ac:chgData name="Zachary Locks" userId="56745fe2-a763-400b-8a5b-956f61e889a5" providerId="ADAL" clId="{467B75DB-224B-4D14-9A1A-905802EDD09E}" dt="2025-09-10T15:00:06.999" v="1846" actId="20577"/>
          <ac:spMkLst>
            <pc:docMk/>
            <pc:sldMk cId="1360135641" sldId="731"/>
            <ac:spMk id="2" creationId="{32A10A22-F1A9-ED13-28D8-2FEE064FB5BC}"/>
          </ac:spMkLst>
        </pc:spChg>
        <pc:spChg chg="mod">
          <ac:chgData name="Zachary Locks" userId="56745fe2-a763-400b-8a5b-956f61e889a5" providerId="ADAL" clId="{467B75DB-224B-4D14-9A1A-905802EDD09E}" dt="2025-09-09T12:43:28.137" v="1006" actId="20577"/>
          <ac:spMkLst>
            <pc:docMk/>
            <pc:sldMk cId="1360135641" sldId="731"/>
            <ac:spMk id="5" creationId="{ED4DF0AC-8B1C-1848-FFC3-9562394DBB3B}"/>
          </ac:spMkLst>
        </pc:spChg>
        <pc:spChg chg="mod">
          <ac:chgData name="Zachary Locks" userId="56745fe2-a763-400b-8a5b-956f61e889a5" providerId="ADAL" clId="{467B75DB-224B-4D14-9A1A-905802EDD09E}" dt="2025-09-10T14:59:25.523" v="1840" actId="20577"/>
          <ac:spMkLst>
            <pc:docMk/>
            <pc:sldMk cId="1360135641" sldId="731"/>
            <ac:spMk id="6" creationId="{001ADC04-DBA3-4439-BA37-AE439001FA0D}"/>
          </ac:spMkLst>
        </pc:spChg>
        <pc:spChg chg="mod">
          <ac:chgData name="Zachary Locks" userId="56745fe2-a763-400b-8a5b-956f61e889a5" providerId="ADAL" clId="{467B75DB-224B-4D14-9A1A-905802EDD09E}" dt="2025-09-09T12:43:04.760" v="999" actId="20577"/>
          <ac:spMkLst>
            <pc:docMk/>
            <pc:sldMk cId="1360135641" sldId="731"/>
            <ac:spMk id="8" creationId="{B8C70080-9125-35E1-62FA-0924B89C6A65}"/>
          </ac:spMkLst>
        </pc:spChg>
        <pc:graphicFrameChg chg="modGraphic">
          <ac:chgData name="Zachary Locks" userId="56745fe2-a763-400b-8a5b-956f61e889a5" providerId="ADAL" clId="{467B75DB-224B-4D14-9A1A-905802EDD09E}" dt="2025-09-09T12:53:54.438" v="1106" actId="20577"/>
          <ac:graphicFrameMkLst>
            <pc:docMk/>
            <pc:sldMk cId="1360135641" sldId="731"/>
            <ac:graphicFrameMk id="11" creationId="{E5D6B581-18F5-8421-C734-272B0FFBC550}"/>
          </ac:graphicFrameMkLst>
        </pc:graphicFrameChg>
      </pc:sldChg>
      <pc:sldChg chg="modSp add mod">
        <pc:chgData name="Zachary Locks" userId="56745fe2-a763-400b-8a5b-956f61e889a5" providerId="ADAL" clId="{467B75DB-224B-4D14-9A1A-905802EDD09E}" dt="2025-09-10T14:58:41.784" v="1829" actId="20577"/>
        <pc:sldMkLst>
          <pc:docMk/>
          <pc:sldMk cId="505718600" sldId="732"/>
        </pc:sldMkLst>
        <pc:spChg chg="mod">
          <ac:chgData name="Zachary Locks" userId="56745fe2-a763-400b-8a5b-956f61e889a5" providerId="ADAL" clId="{467B75DB-224B-4D14-9A1A-905802EDD09E}" dt="2025-09-10T14:58:41.784" v="1829" actId="20577"/>
          <ac:spMkLst>
            <pc:docMk/>
            <pc:sldMk cId="505718600" sldId="732"/>
            <ac:spMk id="2" creationId="{CEC618A2-1DC8-CBFE-BF63-C40727C5A0E3}"/>
          </ac:spMkLst>
        </pc:spChg>
        <pc:spChg chg="mod">
          <ac:chgData name="Zachary Locks" userId="56745fe2-a763-400b-8a5b-956f61e889a5" providerId="ADAL" clId="{467B75DB-224B-4D14-9A1A-905802EDD09E}" dt="2025-09-09T14:39:32.400" v="1198" actId="20577"/>
          <ac:spMkLst>
            <pc:docMk/>
            <pc:sldMk cId="505718600" sldId="732"/>
            <ac:spMk id="5" creationId="{C373397D-B429-744F-6F99-9CAE9AA86720}"/>
          </ac:spMkLst>
        </pc:spChg>
        <pc:spChg chg="mod">
          <ac:chgData name="Zachary Locks" userId="56745fe2-a763-400b-8a5b-956f61e889a5" providerId="ADAL" clId="{467B75DB-224B-4D14-9A1A-905802EDD09E}" dt="2025-09-10T14:57:56.082" v="1823" actId="20577"/>
          <ac:spMkLst>
            <pc:docMk/>
            <pc:sldMk cId="505718600" sldId="732"/>
            <ac:spMk id="6" creationId="{6154B371-24AD-B87B-73D3-B3892EBE9091}"/>
          </ac:spMkLst>
        </pc:spChg>
        <pc:spChg chg="mod">
          <ac:chgData name="Zachary Locks" userId="56745fe2-a763-400b-8a5b-956f61e889a5" providerId="ADAL" clId="{467B75DB-224B-4D14-9A1A-905802EDD09E}" dt="2025-09-09T14:39:24.489" v="1191" actId="20577"/>
          <ac:spMkLst>
            <pc:docMk/>
            <pc:sldMk cId="505718600" sldId="732"/>
            <ac:spMk id="8" creationId="{43E19037-7A90-7D0F-A635-5950FD44587D}"/>
          </ac:spMkLst>
        </pc:spChg>
        <pc:graphicFrameChg chg="modGraphic">
          <ac:chgData name="Zachary Locks" userId="56745fe2-a763-400b-8a5b-956f61e889a5" providerId="ADAL" clId="{467B75DB-224B-4D14-9A1A-905802EDD09E}" dt="2025-09-09T14:38:54.022" v="1181" actId="20577"/>
          <ac:graphicFrameMkLst>
            <pc:docMk/>
            <pc:sldMk cId="505718600" sldId="732"/>
            <ac:graphicFrameMk id="11" creationId="{305C9E87-FB97-6437-EA05-B0E72EE4D82A}"/>
          </ac:graphicFrameMkLst>
        </pc:graphicFrameChg>
      </pc:sldChg>
      <pc:sldChg chg="modSp add mod">
        <pc:chgData name="Zachary Locks" userId="56745fe2-a763-400b-8a5b-956f61e889a5" providerId="ADAL" clId="{467B75DB-224B-4D14-9A1A-905802EDD09E}" dt="2025-09-10T14:57:27.540" v="1818" actId="20577"/>
        <pc:sldMkLst>
          <pc:docMk/>
          <pc:sldMk cId="3120768964" sldId="733"/>
        </pc:sldMkLst>
        <pc:spChg chg="mod">
          <ac:chgData name="Zachary Locks" userId="56745fe2-a763-400b-8a5b-956f61e889a5" providerId="ADAL" clId="{467B75DB-224B-4D14-9A1A-905802EDD09E}" dt="2025-09-10T14:57:27.540" v="1818" actId="20577"/>
          <ac:spMkLst>
            <pc:docMk/>
            <pc:sldMk cId="3120768964" sldId="733"/>
            <ac:spMk id="2" creationId="{C2B0C9EF-8750-DE09-D153-E178A765DA5A}"/>
          </ac:spMkLst>
        </pc:spChg>
        <pc:spChg chg="mod">
          <ac:chgData name="Zachary Locks" userId="56745fe2-a763-400b-8a5b-956f61e889a5" providerId="ADAL" clId="{467B75DB-224B-4D14-9A1A-905802EDD09E}" dt="2025-09-10T14:44:32.625" v="1501" actId="20577"/>
          <ac:spMkLst>
            <pc:docMk/>
            <pc:sldMk cId="3120768964" sldId="733"/>
            <ac:spMk id="5" creationId="{854B6CAF-7C6B-C750-D1F1-D0193C485F50}"/>
          </ac:spMkLst>
        </pc:spChg>
        <pc:spChg chg="mod">
          <ac:chgData name="Zachary Locks" userId="56745fe2-a763-400b-8a5b-956f61e889a5" providerId="ADAL" clId="{467B75DB-224B-4D14-9A1A-905802EDD09E}" dt="2025-09-10T14:57:07.696" v="1802" actId="20577"/>
          <ac:spMkLst>
            <pc:docMk/>
            <pc:sldMk cId="3120768964" sldId="733"/>
            <ac:spMk id="6" creationId="{8A4DD2C5-A048-E991-B722-F15F54D2B2E6}"/>
          </ac:spMkLst>
        </pc:spChg>
        <pc:graphicFrameChg chg="modGraphic">
          <ac:chgData name="Zachary Locks" userId="56745fe2-a763-400b-8a5b-956f61e889a5" providerId="ADAL" clId="{467B75DB-224B-4D14-9A1A-905802EDD09E}" dt="2025-09-10T14:49:36.656" v="1553" actId="20577"/>
          <ac:graphicFrameMkLst>
            <pc:docMk/>
            <pc:sldMk cId="3120768964" sldId="733"/>
            <ac:graphicFrameMk id="11" creationId="{3BC870F5-1E1E-4F5C-B632-D3EF2F12D5D3}"/>
          </ac:graphicFrameMkLst>
        </pc:graphicFrameChg>
      </pc:sldChg>
      <pc:sldChg chg="modSp add del mod">
        <pc:chgData name="Zachary Locks" userId="56745fe2-a763-400b-8a5b-956f61e889a5" providerId="ADAL" clId="{467B75DB-224B-4D14-9A1A-905802EDD09E}" dt="2025-09-10T14:49:47.083" v="1560" actId="2890"/>
        <pc:sldMkLst>
          <pc:docMk/>
          <pc:sldMk cId="1057169125" sldId="734"/>
        </pc:sldMkLst>
        <pc:spChg chg="mod">
          <ac:chgData name="Zachary Locks" userId="56745fe2-a763-400b-8a5b-956f61e889a5" providerId="ADAL" clId="{467B75DB-224B-4D14-9A1A-905802EDD09E}" dt="2025-09-10T14:49:46.008" v="1559"/>
          <ac:spMkLst>
            <pc:docMk/>
            <pc:sldMk cId="1057169125" sldId="734"/>
            <ac:spMk id="2" creationId="{7A5520C6-6265-E385-F46E-817CE72D9B7D}"/>
          </ac:spMkLst>
        </pc:spChg>
        <pc:spChg chg="mod">
          <ac:chgData name="Zachary Locks" userId="56745fe2-a763-400b-8a5b-956f61e889a5" providerId="ADAL" clId="{467B75DB-224B-4D14-9A1A-905802EDD09E}" dt="2025-09-10T14:49:39.844" v="1555"/>
          <ac:spMkLst>
            <pc:docMk/>
            <pc:sldMk cId="1057169125" sldId="734"/>
            <ac:spMk id="6" creationId="{D8F3FB0F-4E43-075C-71A1-1B26BD12F5AC}"/>
          </ac:spMkLst>
        </pc:spChg>
      </pc:sldChg>
      <pc:sldChg chg="modSp add mod ord">
        <pc:chgData name="Zachary Locks" userId="56745fe2-a763-400b-8a5b-956f61e889a5" providerId="ADAL" clId="{467B75DB-224B-4D14-9A1A-905802EDD09E}" dt="2025-09-10T14:56:49.939" v="1788"/>
        <pc:sldMkLst>
          <pc:docMk/>
          <pc:sldMk cId="1200859647" sldId="734"/>
        </pc:sldMkLst>
        <pc:spChg chg="mod">
          <ac:chgData name="Zachary Locks" userId="56745fe2-a763-400b-8a5b-956f61e889a5" providerId="ADAL" clId="{467B75DB-224B-4D14-9A1A-905802EDD09E}" dt="2025-09-10T14:53:32.052" v="1625" actId="20577"/>
          <ac:spMkLst>
            <pc:docMk/>
            <pc:sldMk cId="1200859647" sldId="734"/>
            <ac:spMk id="2" creationId="{160D273A-5B7F-603B-BDB2-57D2E01AE219}"/>
          </ac:spMkLst>
        </pc:spChg>
        <pc:spChg chg="mod">
          <ac:chgData name="Zachary Locks" userId="56745fe2-a763-400b-8a5b-956f61e889a5" providerId="ADAL" clId="{467B75DB-224B-4D14-9A1A-905802EDD09E}" dt="2025-09-10T14:51:22.874" v="1608" actId="20577"/>
          <ac:spMkLst>
            <pc:docMk/>
            <pc:sldMk cId="1200859647" sldId="734"/>
            <ac:spMk id="5" creationId="{3736A771-700E-4549-9268-823B2A68DD74}"/>
          </ac:spMkLst>
        </pc:spChg>
        <pc:spChg chg="mod">
          <ac:chgData name="Zachary Locks" userId="56745fe2-a763-400b-8a5b-956f61e889a5" providerId="ADAL" clId="{467B75DB-224B-4D14-9A1A-905802EDD09E}" dt="2025-09-10T14:56:36.330" v="1786" actId="20577"/>
          <ac:spMkLst>
            <pc:docMk/>
            <pc:sldMk cId="1200859647" sldId="734"/>
            <ac:spMk id="6" creationId="{10EE8CBA-AC44-4AAA-9157-A791EC596180}"/>
          </ac:spMkLst>
        </pc:spChg>
        <pc:spChg chg="mod">
          <ac:chgData name="Zachary Locks" userId="56745fe2-a763-400b-8a5b-956f61e889a5" providerId="ADAL" clId="{467B75DB-224B-4D14-9A1A-905802EDD09E}" dt="2025-09-10T14:51:16.714" v="1605" actId="20577"/>
          <ac:spMkLst>
            <pc:docMk/>
            <pc:sldMk cId="1200859647" sldId="734"/>
            <ac:spMk id="8" creationId="{0069F39E-4A22-227A-AB18-3A293D43AF4E}"/>
          </ac:spMkLst>
        </pc:spChg>
        <pc:graphicFrameChg chg="modGraphic">
          <ac:chgData name="Zachary Locks" userId="56745fe2-a763-400b-8a5b-956f61e889a5" providerId="ADAL" clId="{467B75DB-224B-4D14-9A1A-905802EDD09E}" dt="2025-09-10T14:50:25.629" v="1590" actId="20577"/>
          <ac:graphicFrameMkLst>
            <pc:docMk/>
            <pc:sldMk cId="1200859647" sldId="734"/>
            <ac:graphicFrameMk id="11" creationId="{9E080977-5087-8968-37CD-1CC14749C7BB}"/>
          </ac:graphicFrameMkLst>
        </pc:graphicFrameChg>
      </pc:sldChg>
      <pc:sldChg chg="new del">
        <pc:chgData name="Zachary Locks" userId="56745fe2-a763-400b-8a5b-956f61e889a5" providerId="ADAL" clId="{467B75DB-224B-4D14-9A1A-905802EDD09E}" dt="2025-09-10T14:44:43.527" v="1503" actId="680"/>
        <pc:sldMkLst>
          <pc:docMk/>
          <pc:sldMk cId="3746569480" sldId="73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a:t>
            </a:fld>
            <a:endParaRPr lang="en-US" altLang="en-US"/>
          </a:p>
        </p:txBody>
      </p:sp>
    </p:spTree>
    <p:extLst>
      <p:ext uri="{BB962C8B-B14F-4D97-AF65-F5344CB8AC3E}">
        <p14:creationId xmlns:p14="http://schemas.microsoft.com/office/powerpoint/2010/main" val="4563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2</a:t>
            </a:fld>
            <a:endParaRPr lang="en-US" altLang="en-US"/>
          </a:p>
        </p:txBody>
      </p:sp>
    </p:spTree>
    <p:extLst>
      <p:ext uri="{BB962C8B-B14F-4D97-AF65-F5344CB8AC3E}">
        <p14:creationId xmlns:p14="http://schemas.microsoft.com/office/powerpoint/2010/main" val="254916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B124A-474C-AE11-E395-C81B2C7D8C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9A0678-4F92-961A-CF0B-628B5FE53C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FDBE6F-B4FF-CB20-EE7C-53BD379D9237}"/>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F79AEE28-0989-FBE7-DFFF-F67E5368F1CA}"/>
              </a:ext>
            </a:extLst>
          </p:cNvPr>
          <p:cNvSpPr>
            <a:spLocks noGrp="1"/>
          </p:cNvSpPr>
          <p:nvPr>
            <p:ph type="sldNum" sz="quarter" idx="5"/>
          </p:nvPr>
        </p:nvSpPr>
        <p:spPr/>
        <p:txBody>
          <a:bodyPr/>
          <a:lstStyle/>
          <a:p>
            <a:fld id="{34D23C46-A5FD-4973-8409-2B7F122DDC9A}" type="slidenum">
              <a:rPr lang="en-US" altLang="en-US" smtClean="0"/>
              <a:pPr/>
              <a:t>3</a:t>
            </a:fld>
            <a:endParaRPr lang="en-US" altLang="en-US"/>
          </a:p>
        </p:txBody>
      </p:sp>
    </p:spTree>
    <p:extLst>
      <p:ext uri="{BB962C8B-B14F-4D97-AF65-F5344CB8AC3E}">
        <p14:creationId xmlns:p14="http://schemas.microsoft.com/office/powerpoint/2010/main" val="106269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6365A-7D38-309F-5186-F186FC9A53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75FAF-E8DF-66FF-E99B-CE04162017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73A92-13D7-C021-69E0-BCCCDD88BB77}"/>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CC7E832C-7AFE-571E-DB3D-EA965BB343BE}"/>
              </a:ext>
            </a:extLst>
          </p:cNvPr>
          <p:cNvSpPr>
            <a:spLocks noGrp="1"/>
          </p:cNvSpPr>
          <p:nvPr>
            <p:ph type="sldNum" sz="quarter" idx="5"/>
          </p:nvPr>
        </p:nvSpPr>
        <p:spPr/>
        <p:txBody>
          <a:bodyPr/>
          <a:lstStyle/>
          <a:p>
            <a:fld id="{34D23C46-A5FD-4973-8409-2B7F122DDC9A}" type="slidenum">
              <a:rPr lang="en-US" altLang="en-US" smtClean="0"/>
              <a:pPr/>
              <a:t>4</a:t>
            </a:fld>
            <a:endParaRPr lang="en-US" altLang="en-US"/>
          </a:p>
        </p:txBody>
      </p:sp>
    </p:spTree>
    <p:extLst>
      <p:ext uri="{BB962C8B-B14F-4D97-AF65-F5344CB8AC3E}">
        <p14:creationId xmlns:p14="http://schemas.microsoft.com/office/powerpoint/2010/main" val="3157320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D6A71-DEDA-13C1-7C82-CEB77A950B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EC4D4F-145F-55AB-4A9F-09C1799C43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C811A8-DF2D-8B04-47D3-F29A58BA0382}"/>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E47D10A7-50FB-881A-376E-4C45EDE546D3}"/>
              </a:ext>
            </a:extLst>
          </p:cNvPr>
          <p:cNvSpPr>
            <a:spLocks noGrp="1"/>
          </p:cNvSpPr>
          <p:nvPr>
            <p:ph type="sldNum" sz="quarter" idx="5"/>
          </p:nvPr>
        </p:nvSpPr>
        <p:spPr/>
        <p:txBody>
          <a:bodyPr/>
          <a:lstStyle/>
          <a:p>
            <a:fld id="{34D23C46-A5FD-4973-8409-2B7F122DDC9A}" type="slidenum">
              <a:rPr lang="en-US" altLang="en-US" smtClean="0"/>
              <a:pPr/>
              <a:t>5</a:t>
            </a:fld>
            <a:endParaRPr lang="en-US" altLang="en-US"/>
          </a:p>
        </p:txBody>
      </p:sp>
    </p:spTree>
    <p:extLst>
      <p:ext uri="{BB962C8B-B14F-4D97-AF65-F5344CB8AC3E}">
        <p14:creationId xmlns:p14="http://schemas.microsoft.com/office/powerpoint/2010/main" val="1655380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E90E6-A38F-369E-1861-523584393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B0A4FD-C173-1094-AA86-2AAF6B01AA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F200B6-55E2-4BC6-FC64-6EB0E955ADA6}"/>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6BB74628-4916-B204-DED9-20AFB420758C}"/>
              </a:ext>
            </a:extLst>
          </p:cNvPr>
          <p:cNvSpPr>
            <a:spLocks noGrp="1"/>
          </p:cNvSpPr>
          <p:nvPr>
            <p:ph type="sldNum" sz="quarter" idx="5"/>
          </p:nvPr>
        </p:nvSpPr>
        <p:spPr/>
        <p:txBody>
          <a:bodyPr/>
          <a:lstStyle/>
          <a:p>
            <a:fld id="{34D23C46-A5FD-4973-8409-2B7F122DDC9A}" type="slidenum">
              <a:rPr lang="en-US" altLang="en-US" smtClean="0"/>
              <a:pPr/>
              <a:t>6</a:t>
            </a:fld>
            <a:endParaRPr lang="en-US" altLang="en-US"/>
          </a:p>
        </p:txBody>
      </p:sp>
    </p:spTree>
    <p:extLst>
      <p:ext uri="{BB962C8B-B14F-4D97-AF65-F5344CB8AC3E}">
        <p14:creationId xmlns:p14="http://schemas.microsoft.com/office/powerpoint/2010/main" val="42729799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0"/>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50"/>
            <a:ext cx="2999317" cy="3513138"/>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485775"/>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65501" y="1924050"/>
            <a:ext cx="8318500" cy="914400"/>
          </a:xfrm>
        </p:spPr>
        <p:txBody>
          <a:bodyPr/>
          <a:lstStyle>
            <a:lvl1pPr>
              <a:lnSpc>
                <a:spcPct val="95000"/>
              </a:lnSpc>
              <a:defRPr/>
            </a:lvl1pPr>
          </a:lstStyle>
          <a:p>
            <a:r>
              <a:rPr lang="en-US"/>
              <a:t>Click to edit Master title style</a:t>
            </a:r>
          </a:p>
        </p:txBody>
      </p:sp>
      <p:sp>
        <p:nvSpPr>
          <p:cNvPr id="4104" name="Rectangle 8"/>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2083059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5780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4213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1484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899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5096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201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91636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0570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4661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255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076991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6D5B2-079A-44FA-AEE6-317020C32E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9B5F98-22B8-430E-B22B-E25B8FCE95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4E76228-C303-4B0F-A207-AD4F9F751614}"/>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5" name="Footer Placeholder 4">
            <a:extLst>
              <a:ext uri="{FF2B5EF4-FFF2-40B4-BE49-F238E27FC236}">
                <a16:creationId xmlns:a16="http://schemas.microsoft.com/office/drawing/2014/main" id="{91665D52-93F4-40D3-8716-5BEAB59055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412913-2F30-4EC4-AE2C-DD3052C8B2B5}"/>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8919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8658A-5686-438C-A4B4-CE05B73501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71C132-3A19-441C-A3F2-B98C443632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D2B2A3-F150-44CF-B61F-9E9953E2A5D1}"/>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5" name="Footer Placeholder 4">
            <a:extLst>
              <a:ext uri="{FF2B5EF4-FFF2-40B4-BE49-F238E27FC236}">
                <a16:creationId xmlns:a16="http://schemas.microsoft.com/office/drawing/2014/main" id="{569C1FA5-1238-40AC-A024-2D864B9C08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35B605-39EC-4067-8E82-887236AC8201}"/>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677387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23F2B-E5C6-4FBB-A823-6F8A6DEDE8BD}"/>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CFE5BC4-8AC4-4266-AC83-040A11AF3196}"/>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B15CAC9-5F19-42D9-9D09-266BA260B719}"/>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5" name="Footer Placeholder 4">
            <a:extLst>
              <a:ext uri="{FF2B5EF4-FFF2-40B4-BE49-F238E27FC236}">
                <a16:creationId xmlns:a16="http://schemas.microsoft.com/office/drawing/2014/main" id="{47F8D3C7-00F6-4A18-9B90-506B1F1A73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1399CB-1219-44B8-914D-19EAD5E489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875567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516BC-345C-4587-BC9D-E3FF521230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21C515-8CBF-48AB-8F4F-51D028D4373A}"/>
              </a:ext>
            </a:extLst>
          </p:cNvPr>
          <p:cNvSpPr>
            <a:spLocks noGrp="1"/>
          </p:cNvSpPr>
          <p:nvPr>
            <p:ph sz="half" idx="1"/>
          </p:nvPr>
        </p:nvSpPr>
        <p:spPr>
          <a:xfrm>
            <a:off x="8382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8737E2-515B-4D37-B679-5E520785DAFC}"/>
              </a:ext>
            </a:extLst>
          </p:cNvPr>
          <p:cNvSpPr>
            <a:spLocks noGrp="1"/>
          </p:cNvSpPr>
          <p:nvPr>
            <p:ph sz="half" idx="2"/>
          </p:nvPr>
        </p:nvSpPr>
        <p:spPr>
          <a:xfrm>
            <a:off x="61976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369AC4-C9B2-40E2-A018-39FD94BA24C1}"/>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6" name="Footer Placeholder 5">
            <a:extLst>
              <a:ext uri="{FF2B5EF4-FFF2-40B4-BE49-F238E27FC236}">
                <a16:creationId xmlns:a16="http://schemas.microsoft.com/office/drawing/2014/main" id="{1D801E2D-1935-461D-8449-BD682FD081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24A7E0-92DD-4DEA-B9E6-93E15ED9B207}"/>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255403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CA52E-8858-4E8B-9EA3-9B889EC17BC7}"/>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F8F00F-4155-4B62-96F3-06D0BCCFF5C3}"/>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F1BC447-EAA4-4704-86AA-885C9B7734BB}"/>
              </a:ext>
            </a:extLst>
          </p:cNvPr>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DDF0A6-2E35-4361-8A83-C25ACFF7299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4E440-2511-49CF-83FB-4DD7586F76AF}"/>
              </a:ext>
            </a:extLst>
          </p:cNvPr>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1FF682B-832A-4E31-B8FB-7342B947D0F8}"/>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8" name="Footer Placeholder 7">
            <a:extLst>
              <a:ext uri="{FF2B5EF4-FFF2-40B4-BE49-F238E27FC236}">
                <a16:creationId xmlns:a16="http://schemas.microsoft.com/office/drawing/2014/main" id="{126E1E4F-EC72-49A0-B9AA-B4F0A18405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65AFF3-65F2-4D9E-AA73-2CF345EF7D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520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39C90-E12C-4C24-B9E3-782C314D5A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939A46-DF7E-4145-8297-EEA2517BCB74}"/>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4" name="Footer Placeholder 3">
            <a:extLst>
              <a:ext uri="{FF2B5EF4-FFF2-40B4-BE49-F238E27FC236}">
                <a16:creationId xmlns:a16="http://schemas.microsoft.com/office/drawing/2014/main" id="{5D18ED09-E78A-4AE7-8A9F-4B35D183E61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814ECBC-1E02-4F14-9EA6-42C044883BD6}"/>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553179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43CA02-9FF5-46E3-8EE4-3DCCED811271}"/>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3" name="Footer Placeholder 2">
            <a:extLst>
              <a:ext uri="{FF2B5EF4-FFF2-40B4-BE49-F238E27FC236}">
                <a16:creationId xmlns:a16="http://schemas.microsoft.com/office/drawing/2014/main" id="{24C27C2F-3E53-4D05-A3E7-72E69CC5854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DD1631-9094-4C48-9130-14C71A78A6F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22445437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DD57C-1158-4E72-892E-BB9D7FD6D345}"/>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A1371A9-F4AD-40E0-839A-6A9715627A02}"/>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6484799-9FF8-4DE3-AD46-147418583547}"/>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786002-C3A5-43EF-B715-FC8A353F371C}"/>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6" name="Footer Placeholder 5">
            <a:extLst>
              <a:ext uri="{FF2B5EF4-FFF2-40B4-BE49-F238E27FC236}">
                <a16:creationId xmlns:a16="http://schemas.microsoft.com/office/drawing/2014/main" id="{8049E62B-DBA3-4B0B-B2E1-39A07EF2CB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B59CE0-FEAA-40F2-B63B-42E7F5D4C9CE}"/>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6996984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4AE3A-1463-4FBE-927F-EB1DCD8D3243}"/>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D59A910-0997-4F00-8A0A-FEAAF94529B5}"/>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17E9D9-79A5-4A65-B012-E6EB2CF3D6DF}"/>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85E7FA-301D-4E76-B0C3-E7511E40C496}"/>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6" name="Footer Placeholder 5">
            <a:extLst>
              <a:ext uri="{FF2B5EF4-FFF2-40B4-BE49-F238E27FC236}">
                <a16:creationId xmlns:a16="http://schemas.microsoft.com/office/drawing/2014/main" id="{7DEEC565-8C16-4ABA-87B5-6921049580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FDB74-F742-4079-8236-88912F31E1C4}"/>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1397865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5164-B96F-4C53-91AA-BF3694AD9B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D96D43D-5100-4BF9-932F-9F5D211E4F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2BEA4D-3DF3-459D-B185-51E63A150894}"/>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5" name="Footer Placeholder 4">
            <a:extLst>
              <a:ext uri="{FF2B5EF4-FFF2-40B4-BE49-F238E27FC236}">
                <a16:creationId xmlns:a16="http://schemas.microsoft.com/office/drawing/2014/main" id="{0308B558-2CC8-423D-B039-72994DE9F3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9E03AF-ABBC-4EA2-90D3-EFF911C6B61D}"/>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915334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1F31B-FA8B-445E-9A37-3FF49A1A0AD6}"/>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91845B1-5569-4B4D-83E3-F6F718BA8A80}"/>
              </a:ext>
            </a:extLst>
          </p:cNvPr>
          <p:cNvSpPr>
            <a:spLocks noGrp="1"/>
          </p:cNvSpPr>
          <p:nvPr>
            <p:ph type="body" orient="vert" idx="1"/>
          </p:nvPr>
        </p:nvSpPr>
        <p:spPr>
          <a:xfrm>
            <a:off x="838201" y="365125"/>
            <a:ext cx="76835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519B7-C9CA-4078-8528-B3CAB783FD54}"/>
              </a:ext>
            </a:extLst>
          </p:cNvPr>
          <p:cNvSpPr>
            <a:spLocks noGrp="1"/>
          </p:cNvSpPr>
          <p:nvPr>
            <p:ph type="dt" sz="half" idx="10"/>
          </p:nvPr>
        </p:nvSpPr>
        <p:spPr/>
        <p:txBody>
          <a:bodyPr/>
          <a:lstStyle/>
          <a:p>
            <a:fld id="{98DDB34A-90C2-4624-8A63-9E4D8FF13C4C}" type="datetimeFigureOut">
              <a:rPr lang="en-US" smtClean="0"/>
              <a:t>9/10/2025</a:t>
            </a:fld>
            <a:endParaRPr lang="en-US"/>
          </a:p>
        </p:txBody>
      </p:sp>
      <p:sp>
        <p:nvSpPr>
          <p:cNvPr id="5" name="Footer Placeholder 4">
            <a:extLst>
              <a:ext uri="{FF2B5EF4-FFF2-40B4-BE49-F238E27FC236}">
                <a16:creationId xmlns:a16="http://schemas.microsoft.com/office/drawing/2014/main" id="{F22FE00D-E06F-4DA9-9B43-E689D4BA0D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58D99-6C4E-4856-8785-3AD8E839990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7851620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AC8C3999-E1F2-46D5-B1A7-0FE2291992F8}"/>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2FF5485A-43A3-4D78-A435-E286281273A3}"/>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47056680-3444-41EC-87EA-2FE4277B95E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1FE3B037-AE6B-4861-AA02-25B8530F0E0B}"/>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7ED6DE9A-6FA7-4712-8B72-9712473B95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8490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3847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8789394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6910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57218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51403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77607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693820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812833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9952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75252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7890305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8630940E-D012-4CC7-8F5A-D06B281023E5}"/>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818D04AC-CAB0-4B99-A557-29BD7AB90C7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934F0F8A-261E-442D-A956-3FE49834C95D}"/>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4A99F3B3-D042-472C-A9E3-0D1DFAEB00D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6905F7E-5DE6-49E9-899E-880734205D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6543528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16705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120048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90214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12646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005585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41434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91484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008319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39058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87287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8461917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27FBC473-19E0-41BD-BE41-950D9815C67C}"/>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1D5311ED-BCC8-43E6-AB39-BE0B21FD2DDB}"/>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8F13231D-471E-4CB8-BD94-FEC038476FCA}"/>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808005A9-BE48-4D1D-BC5E-77F2E28FDCC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E1FDBDC-1E0D-4032-A973-35F0AD9D5E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5233029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45614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335572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03634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930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92580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6242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452178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254452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93086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38798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8203305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7137C3FA-498E-44B7-87A8-59DA5978E066}"/>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749A10A0-89DD-4300-9ECB-19E57409F30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B77185D-93CB-422A-8D5E-460B85EEFD2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A2644D51-5824-4C01-AFC1-3930EEB67785}"/>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B946B7D4-0CDF-46B4-8369-E35BD6F704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1035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77803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6327603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284577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2302489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6795768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6496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48741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895190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74465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876758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6198636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17E05891-C241-46FA-952B-4FA3CDB311BA}"/>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BC91C07A-306F-44C9-A8F9-A752F0423511}"/>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CD06E9C-F2F7-47EB-9D89-44AA51405F42}"/>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55D64A15-1B35-469A-8135-992F41A8E070}"/>
              </a:ext>
            </a:extLst>
          </p:cNvPr>
          <p:cNvSpPr txBox="1">
            <a:spLocks noChangeArrowheads="1"/>
          </p:cNvSpPr>
          <p:nvPr userDrawn="1"/>
        </p:nvSpPr>
        <p:spPr bwMode="auto">
          <a:xfrm>
            <a:off x="3365500" y="485775"/>
            <a:ext cx="8128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1">
                <a:solidFill>
                  <a:srgbClr val="065590"/>
                </a:solidFill>
              </a:rPr>
              <a:t>Pipeline Research Council International, Inc.</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1ACBD5DB-3900-4969-BC5D-D2BEA07F21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7525305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292183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5582128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61608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431011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884677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978092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131788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5287088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0251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612951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3715368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theme" Target="../theme/theme6.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theme" Target="../theme/theme7.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4"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4" y="165100"/>
            <a:ext cx="10088033"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79466"/>
            <a:ext cx="157094"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000">
                <a:latin typeface="Arial" panose="020B0604020202020204" pitchFamily="34" charset="0"/>
              </a:rPr>
              <a:pPr>
                <a:lnSpc>
                  <a:spcPct val="97000"/>
                </a:lnSpc>
              </a:pPr>
              <a:t>‹#›</a:t>
            </a:fld>
            <a:endParaRPr lang="en-US" altLang="en-US" sz="10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4" y="1366838"/>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932585" y="247603"/>
            <a:ext cx="665247"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a:solidFill>
                  <a:srgbClr val="DDDDFF"/>
                </a:solidFill>
                <a:cs typeface="+mn-cs"/>
              </a:rPr>
              <a:t>www.prci.org</a:t>
            </a:r>
          </a:p>
        </p:txBody>
      </p:sp>
      <p:pic>
        <p:nvPicPr>
          <p:cNvPr id="3" name="Picture 2">
            <a:extLst>
              <a:ext uri="{FF2B5EF4-FFF2-40B4-BE49-F238E27FC236}">
                <a16:creationId xmlns:a16="http://schemas.microsoft.com/office/drawing/2014/main" id="{AD67FD32-1282-40DF-8ED2-C70FCD1751D4}"/>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3" r:id="rId1"/>
    <p:sldLayoutId id="2147487579" r:id="rId2"/>
    <p:sldLayoutId id="2147487580" r:id="rId3"/>
    <p:sldLayoutId id="2147487581" r:id="rId4"/>
    <p:sldLayoutId id="2147487582" r:id="rId5"/>
    <p:sldLayoutId id="2147487583" r:id="rId6"/>
    <p:sldLayoutId id="2147487584" r:id="rId7"/>
    <p:sldLayoutId id="2147487585" r:id="rId8"/>
    <p:sldLayoutId id="2147487586" r:id="rId9"/>
    <p:sldLayoutId id="2147487587" r:id="rId10"/>
    <p:sldLayoutId id="2147487588" r:id="rId11"/>
    <p:sldLayoutId id="2147487589"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200" algn="l" rtl="0" fontAlgn="base">
        <a:spcBef>
          <a:spcPct val="0"/>
        </a:spcBef>
        <a:spcAft>
          <a:spcPct val="0"/>
        </a:spcAft>
        <a:defRPr sz="2800" b="1">
          <a:solidFill>
            <a:schemeClr val="tx1"/>
          </a:solidFill>
          <a:latin typeface="Arial" charset="0"/>
        </a:defRPr>
      </a:lvl6pPr>
      <a:lvl7pPr marL="914400" algn="l" rtl="0" fontAlgn="base">
        <a:spcBef>
          <a:spcPct val="0"/>
        </a:spcBef>
        <a:spcAft>
          <a:spcPct val="0"/>
        </a:spcAft>
        <a:defRPr sz="2800" b="1">
          <a:solidFill>
            <a:schemeClr val="tx1"/>
          </a:solidFill>
          <a:latin typeface="Arial" charset="0"/>
        </a:defRPr>
      </a:lvl7pPr>
      <a:lvl8pPr marL="1371600" algn="l" rtl="0" fontAlgn="base">
        <a:spcBef>
          <a:spcPct val="0"/>
        </a:spcBef>
        <a:spcAft>
          <a:spcPct val="0"/>
        </a:spcAft>
        <a:defRPr sz="2800" b="1">
          <a:solidFill>
            <a:schemeClr val="tx1"/>
          </a:solidFill>
          <a:latin typeface="Arial" charset="0"/>
        </a:defRPr>
      </a:lvl8pPr>
      <a:lvl9pPr marL="1828800" algn="l" rtl="0" fontAlgn="base">
        <a:spcBef>
          <a:spcPct val="0"/>
        </a:spcBef>
        <a:spcAft>
          <a:spcPct val="0"/>
        </a:spcAft>
        <a:defRPr sz="2800" b="1">
          <a:solidFill>
            <a:schemeClr val="tx1"/>
          </a:solidFill>
          <a:latin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defRPr>
      </a:lvl5pPr>
      <a:lvl6pPr marL="2057400" indent="-171450" algn="l" rtl="0" fontAlgn="base">
        <a:spcBef>
          <a:spcPct val="20000"/>
        </a:spcBef>
        <a:spcAft>
          <a:spcPct val="0"/>
        </a:spcAft>
        <a:buChar char="»"/>
        <a:tabLst>
          <a:tab pos="1600200" algn="l"/>
        </a:tabLst>
        <a:defRPr sz="1200" i="1">
          <a:solidFill>
            <a:schemeClr val="tx1"/>
          </a:solidFill>
          <a:latin typeface="+mn-lt"/>
        </a:defRPr>
      </a:lvl6pPr>
      <a:lvl7pPr marL="2514600" indent="-171450" algn="l" rtl="0" fontAlgn="base">
        <a:spcBef>
          <a:spcPct val="20000"/>
        </a:spcBef>
        <a:spcAft>
          <a:spcPct val="0"/>
        </a:spcAft>
        <a:buChar char="»"/>
        <a:tabLst>
          <a:tab pos="1600200" algn="l"/>
        </a:tabLst>
        <a:defRPr sz="1200" i="1">
          <a:solidFill>
            <a:schemeClr val="tx1"/>
          </a:solidFill>
          <a:latin typeface="+mn-lt"/>
        </a:defRPr>
      </a:lvl7pPr>
      <a:lvl8pPr marL="2971800" indent="-171450" algn="l" rtl="0" fontAlgn="base">
        <a:spcBef>
          <a:spcPct val="20000"/>
        </a:spcBef>
        <a:spcAft>
          <a:spcPct val="0"/>
        </a:spcAft>
        <a:buChar char="»"/>
        <a:tabLst>
          <a:tab pos="1600200" algn="l"/>
        </a:tabLst>
        <a:defRPr sz="1200" i="1">
          <a:solidFill>
            <a:schemeClr val="tx1"/>
          </a:solidFill>
          <a:latin typeface="+mn-lt"/>
        </a:defRPr>
      </a:lvl8pPr>
      <a:lvl9pPr marL="3429000" indent="-171450" algn="l" rtl="0" fontAlgn="base">
        <a:spcBef>
          <a:spcPct val="20000"/>
        </a:spcBef>
        <a:spcAft>
          <a:spcPct val="0"/>
        </a:spcAft>
        <a:buChar char="»"/>
        <a:tabLst>
          <a:tab pos="1600200" algn="l"/>
        </a:tabLst>
        <a:defRPr sz="1200"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BA096A-E2D9-48EC-B9D7-9F2630B0D7EC}"/>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FFCC4F-77F2-45DF-B7B2-381E1DABE3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2A98EC-54AD-4254-A219-ECB917674200}"/>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DB34A-90C2-4624-8A63-9E4D8FF13C4C}" type="datetimeFigureOut">
              <a:rPr lang="en-US" smtClean="0"/>
              <a:t>9/10/2025</a:t>
            </a:fld>
            <a:endParaRPr lang="en-US"/>
          </a:p>
        </p:txBody>
      </p:sp>
      <p:sp>
        <p:nvSpPr>
          <p:cNvPr id="5" name="Footer Placeholder 4">
            <a:extLst>
              <a:ext uri="{FF2B5EF4-FFF2-40B4-BE49-F238E27FC236}">
                <a16:creationId xmlns:a16="http://schemas.microsoft.com/office/drawing/2014/main" id="{D130F9E8-F386-41B7-A836-B2AACB9BDB5C}"/>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221E4DA-24DA-42CD-8CCF-D761C2401EA2}"/>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5118F-E7A4-40C0-8047-5631BF8E9113}" type="slidenum">
              <a:rPr lang="en-US" smtClean="0"/>
              <a:t>‹#›</a:t>
            </a:fld>
            <a:endParaRPr lang="en-US"/>
          </a:p>
        </p:txBody>
      </p:sp>
    </p:spTree>
    <p:extLst>
      <p:ext uri="{BB962C8B-B14F-4D97-AF65-F5344CB8AC3E}">
        <p14:creationId xmlns:p14="http://schemas.microsoft.com/office/powerpoint/2010/main" val="2765898975"/>
      </p:ext>
    </p:extLst>
  </p:cSld>
  <p:clrMap bg1="lt1" tx1="dk1" bg2="lt2" tx2="dk2" accent1="accent1" accent2="accent2" accent3="accent3" accent4="accent4" accent5="accent5" accent6="accent6" hlink="hlink" folHlink="folHlink"/>
  <p:sldLayoutIdLst>
    <p:sldLayoutId id="2147487715" r:id="rId1"/>
    <p:sldLayoutId id="2147487716" r:id="rId2"/>
    <p:sldLayoutId id="2147487717" r:id="rId3"/>
    <p:sldLayoutId id="2147487718" r:id="rId4"/>
    <p:sldLayoutId id="2147487719" r:id="rId5"/>
    <p:sldLayoutId id="2147487720" r:id="rId6"/>
    <p:sldLayoutId id="2147487721" r:id="rId7"/>
    <p:sldLayoutId id="2147487722" r:id="rId8"/>
    <p:sldLayoutId id="2147487723" r:id="rId9"/>
    <p:sldLayoutId id="2147487724" r:id="rId10"/>
    <p:sldLayoutId id="2147487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2D2C601-8DD9-4B31-826F-33004A7C9448}"/>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C156A82E-8807-4386-B25E-53FEE3243C5A}"/>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2052" name="Rectangle 4">
            <a:extLst>
              <a:ext uri="{FF2B5EF4-FFF2-40B4-BE49-F238E27FC236}">
                <a16:creationId xmlns:a16="http://schemas.microsoft.com/office/drawing/2014/main" id="{4FAFF64A-869B-437C-A7A5-44FDBC379A79}"/>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2053" name="Rectangle 5">
            <a:extLst>
              <a:ext uri="{FF2B5EF4-FFF2-40B4-BE49-F238E27FC236}">
                <a16:creationId xmlns:a16="http://schemas.microsoft.com/office/drawing/2014/main" id="{D3094957-2D33-4CB2-B49B-9C8B6085B440}"/>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DC947043-E94C-4ABD-B46E-77CDCEA65877}"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2054" name="Line 6">
            <a:extLst>
              <a:ext uri="{FF2B5EF4-FFF2-40B4-BE49-F238E27FC236}">
                <a16:creationId xmlns:a16="http://schemas.microsoft.com/office/drawing/2014/main" id="{00285D2C-ADBB-4EB3-8BFE-71F684D850E5}"/>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2056" name="Rectangle 8">
            <a:extLst>
              <a:ext uri="{FF2B5EF4-FFF2-40B4-BE49-F238E27FC236}">
                <a16:creationId xmlns:a16="http://schemas.microsoft.com/office/drawing/2014/main" id="{90816A39-CB61-4597-A45F-CDAC123105F4}"/>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10" name="Picture 9">
            <a:extLst>
              <a:ext uri="{FF2B5EF4-FFF2-40B4-BE49-F238E27FC236}">
                <a16:creationId xmlns:a16="http://schemas.microsoft.com/office/drawing/2014/main" id="{77272A59-675E-43F1-B078-CC695007937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4" r:id="rId1"/>
    <p:sldLayoutId id="2147487590" r:id="rId2"/>
    <p:sldLayoutId id="2147487591" r:id="rId3"/>
    <p:sldLayoutId id="2147487592" r:id="rId4"/>
    <p:sldLayoutId id="2147487593" r:id="rId5"/>
    <p:sldLayoutId id="2147487594" r:id="rId6"/>
    <p:sldLayoutId id="2147487595" r:id="rId7"/>
    <p:sldLayoutId id="2147487596" r:id="rId8"/>
    <p:sldLayoutId id="2147487597" r:id="rId9"/>
    <p:sldLayoutId id="2147487598" r:id="rId10"/>
    <p:sldLayoutId id="2147487599" r:id="rId11"/>
    <p:sldLayoutId id="2147487600"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917D779-5742-4F61-96A3-EB9A88512329}"/>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Rectangle 3">
            <a:extLst>
              <a:ext uri="{FF2B5EF4-FFF2-40B4-BE49-F238E27FC236}">
                <a16:creationId xmlns:a16="http://schemas.microsoft.com/office/drawing/2014/main" id="{BFF2974C-CD06-4D6E-90F6-B7C14CC3BDD9}"/>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3076" name="Rectangle 4">
            <a:extLst>
              <a:ext uri="{FF2B5EF4-FFF2-40B4-BE49-F238E27FC236}">
                <a16:creationId xmlns:a16="http://schemas.microsoft.com/office/drawing/2014/main" id="{6D628347-247A-4B52-B33F-4E7152D4CE4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3077" name="Rectangle 5">
            <a:extLst>
              <a:ext uri="{FF2B5EF4-FFF2-40B4-BE49-F238E27FC236}">
                <a16:creationId xmlns:a16="http://schemas.microsoft.com/office/drawing/2014/main" id="{3DFA51DF-3C31-496C-A71A-2D4C157D9E34}"/>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B061B2D2-FC63-47FB-923E-B3D17F7D0EAE}"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3078" name="Line 6">
            <a:extLst>
              <a:ext uri="{FF2B5EF4-FFF2-40B4-BE49-F238E27FC236}">
                <a16:creationId xmlns:a16="http://schemas.microsoft.com/office/drawing/2014/main" id="{A9717E6F-6EB5-4F8F-A118-A9155329C90F}"/>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3080" name="Rectangle 8">
            <a:extLst>
              <a:ext uri="{FF2B5EF4-FFF2-40B4-BE49-F238E27FC236}">
                <a16:creationId xmlns:a16="http://schemas.microsoft.com/office/drawing/2014/main" id="{8E44E21B-46E2-4C2C-A0F7-398DD49D3F6C}"/>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90F5C5A6-F63E-471D-B376-9A6225706DBC}"/>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5" r:id="rId1"/>
    <p:sldLayoutId id="2147487601" r:id="rId2"/>
    <p:sldLayoutId id="2147487602" r:id="rId3"/>
    <p:sldLayoutId id="2147487603" r:id="rId4"/>
    <p:sldLayoutId id="2147487604" r:id="rId5"/>
    <p:sldLayoutId id="2147487605" r:id="rId6"/>
    <p:sldLayoutId id="2147487606" r:id="rId7"/>
    <p:sldLayoutId id="2147487607" r:id="rId8"/>
    <p:sldLayoutId id="2147487608" r:id="rId9"/>
    <p:sldLayoutId id="2147487609" r:id="rId10"/>
    <p:sldLayoutId id="2147487610" r:id="rId11"/>
    <p:sldLayoutId id="2147487611"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493FAA1-F56A-41AF-819A-A134AB745A6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Rectangle 3">
            <a:extLst>
              <a:ext uri="{FF2B5EF4-FFF2-40B4-BE49-F238E27FC236}">
                <a16:creationId xmlns:a16="http://schemas.microsoft.com/office/drawing/2014/main" id="{65DB8609-E5A6-464E-B967-686D37DF70C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4100" name="Rectangle 4">
            <a:extLst>
              <a:ext uri="{FF2B5EF4-FFF2-40B4-BE49-F238E27FC236}">
                <a16:creationId xmlns:a16="http://schemas.microsoft.com/office/drawing/2014/main" id="{F5E83DC1-9E4E-4EA6-9AC2-AAB648F270D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4101" name="Rectangle 5">
            <a:extLst>
              <a:ext uri="{FF2B5EF4-FFF2-40B4-BE49-F238E27FC236}">
                <a16:creationId xmlns:a16="http://schemas.microsoft.com/office/drawing/2014/main" id="{5B8B49B2-6068-4263-981A-DB4C3CEFABE6}"/>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75078698-DF49-402D-A48F-5D2E71FA5029}"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4102" name="Line 6">
            <a:extLst>
              <a:ext uri="{FF2B5EF4-FFF2-40B4-BE49-F238E27FC236}">
                <a16:creationId xmlns:a16="http://schemas.microsoft.com/office/drawing/2014/main" id="{0C19ABEF-C651-4046-B4ED-4B3822D1C7F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4104" name="Rectangle 8">
            <a:extLst>
              <a:ext uri="{FF2B5EF4-FFF2-40B4-BE49-F238E27FC236}">
                <a16:creationId xmlns:a16="http://schemas.microsoft.com/office/drawing/2014/main" id="{9FFD8AE2-6054-4B26-904D-5A4D2B231912}"/>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C0DC12AC-F8E8-4EBD-A940-FFAE8363C6ED}"/>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6" r:id="rId1"/>
    <p:sldLayoutId id="2147487612" r:id="rId2"/>
    <p:sldLayoutId id="2147487613" r:id="rId3"/>
    <p:sldLayoutId id="2147487614" r:id="rId4"/>
    <p:sldLayoutId id="2147487615" r:id="rId5"/>
    <p:sldLayoutId id="2147487616" r:id="rId6"/>
    <p:sldLayoutId id="2147487617" r:id="rId7"/>
    <p:sldLayoutId id="2147487618" r:id="rId8"/>
    <p:sldLayoutId id="2147487619" r:id="rId9"/>
    <p:sldLayoutId id="2147487620" r:id="rId10"/>
    <p:sldLayoutId id="2147487621" r:id="rId11"/>
    <p:sldLayoutId id="2147487622"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5C435FE-8A6F-419C-81B7-0A7A1DAEA195}"/>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a:extLst>
              <a:ext uri="{FF2B5EF4-FFF2-40B4-BE49-F238E27FC236}">
                <a16:creationId xmlns:a16="http://schemas.microsoft.com/office/drawing/2014/main" id="{5D239BB4-CA4B-4878-9617-F23F5F775905}"/>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5124" name="Rectangle 4">
            <a:extLst>
              <a:ext uri="{FF2B5EF4-FFF2-40B4-BE49-F238E27FC236}">
                <a16:creationId xmlns:a16="http://schemas.microsoft.com/office/drawing/2014/main" id="{FC94968B-4D52-49D6-A95B-DC2DE2406DCA}"/>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125" name="Rectangle 5">
            <a:extLst>
              <a:ext uri="{FF2B5EF4-FFF2-40B4-BE49-F238E27FC236}">
                <a16:creationId xmlns:a16="http://schemas.microsoft.com/office/drawing/2014/main" id="{2B0E5255-13A0-417F-91E4-C88038A631A5}"/>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E081310D-99C3-4814-A130-50922177280A}"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5126" name="Line 6">
            <a:extLst>
              <a:ext uri="{FF2B5EF4-FFF2-40B4-BE49-F238E27FC236}">
                <a16:creationId xmlns:a16="http://schemas.microsoft.com/office/drawing/2014/main" id="{17EDC25A-AFE8-4FBE-973F-050E630052B2}"/>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5128" name="Rectangle 8">
            <a:extLst>
              <a:ext uri="{FF2B5EF4-FFF2-40B4-BE49-F238E27FC236}">
                <a16:creationId xmlns:a16="http://schemas.microsoft.com/office/drawing/2014/main" id="{38804B5C-298C-4868-A8EA-E5A4E30FDB20}"/>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451611F0-727B-44A6-A19C-13C00ABC45A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7" r:id="rId1"/>
    <p:sldLayoutId id="2147487623" r:id="rId2"/>
    <p:sldLayoutId id="2147487624" r:id="rId3"/>
    <p:sldLayoutId id="2147487625" r:id="rId4"/>
    <p:sldLayoutId id="2147487626" r:id="rId5"/>
    <p:sldLayoutId id="2147487627" r:id="rId6"/>
    <p:sldLayoutId id="2147487628" r:id="rId7"/>
    <p:sldLayoutId id="2147487629" r:id="rId8"/>
    <p:sldLayoutId id="2147487630" r:id="rId9"/>
    <p:sldLayoutId id="2147487631" r:id="rId10"/>
    <p:sldLayoutId id="2147487632" r:id="rId11"/>
    <p:sldLayoutId id="2147487633"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04084C07-8165-4211-85D2-7485A2896A4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Rectangle 3">
            <a:extLst>
              <a:ext uri="{FF2B5EF4-FFF2-40B4-BE49-F238E27FC236}">
                <a16:creationId xmlns:a16="http://schemas.microsoft.com/office/drawing/2014/main" id="{AED378B5-F4BD-4555-9402-975EA6AE305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6148" name="Rectangle 4">
            <a:extLst>
              <a:ext uri="{FF2B5EF4-FFF2-40B4-BE49-F238E27FC236}">
                <a16:creationId xmlns:a16="http://schemas.microsoft.com/office/drawing/2014/main" id="{3E8117A3-785E-4979-8BB5-33A35152278C}"/>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149" name="Rectangle 5">
            <a:extLst>
              <a:ext uri="{FF2B5EF4-FFF2-40B4-BE49-F238E27FC236}">
                <a16:creationId xmlns:a16="http://schemas.microsoft.com/office/drawing/2014/main" id="{6A0BEA0E-9FBC-4CD9-B089-133D63B14FE2}"/>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95EE836A-D062-4185-97EF-CF5184C8025F}"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6150" name="Line 6">
            <a:extLst>
              <a:ext uri="{FF2B5EF4-FFF2-40B4-BE49-F238E27FC236}">
                <a16:creationId xmlns:a16="http://schemas.microsoft.com/office/drawing/2014/main" id="{0D16598F-0640-434B-B9E7-40BE0B54C01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6152" name="Rectangle 8">
            <a:extLst>
              <a:ext uri="{FF2B5EF4-FFF2-40B4-BE49-F238E27FC236}">
                <a16:creationId xmlns:a16="http://schemas.microsoft.com/office/drawing/2014/main" id="{C181A1AA-7469-4BC2-9256-7D59BFECF701}"/>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B3311091-6E37-479E-8644-D133950D8F2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8" r:id="rId1"/>
    <p:sldLayoutId id="2147487634" r:id="rId2"/>
    <p:sldLayoutId id="2147487635" r:id="rId3"/>
    <p:sldLayoutId id="2147487636" r:id="rId4"/>
    <p:sldLayoutId id="2147487637" r:id="rId5"/>
    <p:sldLayoutId id="2147487638" r:id="rId6"/>
    <p:sldLayoutId id="2147487639" r:id="rId7"/>
    <p:sldLayoutId id="2147487640" r:id="rId8"/>
    <p:sldLayoutId id="2147487641" r:id="rId9"/>
    <p:sldLayoutId id="2147487642" r:id="rId10"/>
    <p:sldLayoutId id="2147487643" r:id="rId11"/>
    <p:sldLayoutId id="2147487644"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AD66-6042-483B-A35A-AC11B0545E8D}"/>
              </a:ext>
            </a:extLst>
          </p:cNvPr>
          <p:cNvSpPr>
            <a:spLocks noGrp="1"/>
          </p:cNvSpPr>
          <p:nvPr>
            <p:ph type="ctrTitle"/>
          </p:nvPr>
        </p:nvSpPr>
        <p:spPr/>
        <p:txBody>
          <a:bodyPr/>
          <a:lstStyle/>
          <a:p>
            <a:pPr algn="ctr"/>
            <a:r>
              <a:rPr lang="en-US" altLang="en-US" sz="2800" dirty="0">
                <a:solidFill>
                  <a:srgbClr val="000000"/>
                </a:solidFill>
              </a:rPr>
              <a:t>New Idea Review</a:t>
            </a:r>
            <a:br>
              <a:rPr lang="en-US" altLang="en-US" sz="2800" b="0" dirty="0">
                <a:solidFill>
                  <a:srgbClr val="000000"/>
                </a:solidFill>
              </a:rPr>
            </a:br>
            <a:endParaRPr lang="en-US" dirty="0"/>
          </a:p>
        </p:txBody>
      </p:sp>
      <p:sp>
        <p:nvSpPr>
          <p:cNvPr id="3" name="Subtitle 2">
            <a:extLst>
              <a:ext uri="{FF2B5EF4-FFF2-40B4-BE49-F238E27FC236}">
                <a16:creationId xmlns:a16="http://schemas.microsoft.com/office/drawing/2014/main" id="{2163C9AC-E2AE-4448-BC39-1D4E775B598D}"/>
              </a:ext>
            </a:extLst>
          </p:cNvPr>
          <p:cNvSpPr>
            <a:spLocks noGrp="1"/>
          </p:cNvSpPr>
          <p:nvPr>
            <p:ph type="subTitle" sz="quarter" idx="1"/>
          </p:nvPr>
        </p:nvSpPr>
        <p:spPr>
          <a:xfrm>
            <a:off x="3390900" y="3048000"/>
            <a:ext cx="8305800" cy="2762110"/>
          </a:xfrm>
        </p:spPr>
        <p:txBody>
          <a:bodyPr/>
          <a:lstStyle/>
          <a:p>
            <a:pPr algn="ctr">
              <a:spcBef>
                <a:spcPct val="0"/>
              </a:spcBef>
              <a:buNone/>
            </a:pPr>
            <a:r>
              <a:rPr lang="en-US" altLang="en-US" sz="2400" b="0" i="0" dirty="0">
                <a:solidFill>
                  <a:srgbClr val="000000"/>
                </a:solidFill>
              </a:rPr>
              <a:t>[2026-XX-XX]</a:t>
            </a:r>
            <a:endParaRPr lang="en-US" altLang="en-US" sz="2400" i="0" dirty="0">
              <a:solidFill>
                <a:srgbClr val="000000"/>
              </a:solidFill>
            </a:endParaRPr>
          </a:p>
          <a:p>
            <a:pPr algn="ctr">
              <a:spcBef>
                <a:spcPct val="0"/>
              </a:spcBef>
              <a:buFontTx/>
              <a:buNone/>
            </a:pPr>
            <a:r>
              <a:rPr lang="en-US" altLang="en-US" sz="2800" b="1" i="0" dirty="0">
                <a:solidFill>
                  <a:srgbClr val="000000"/>
                </a:solidFill>
              </a:rPr>
              <a:t>Surveillance, Operations, and Monitoring</a:t>
            </a:r>
          </a:p>
          <a:p>
            <a:pPr>
              <a:spcBef>
                <a:spcPct val="0"/>
              </a:spcBef>
              <a:buFontTx/>
              <a:buNone/>
            </a:pPr>
            <a:endParaRPr lang="en-US" altLang="en-US" sz="2800" dirty="0">
              <a:solidFill>
                <a:srgbClr val="000000"/>
              </a:solidFill>
            </a:endParaRPr>
          </a:p>
          <a:p>
            <a:pPr>
              <a:spcBef>
                <a:spcPct val="0"/>
              </a:spcBef>
              <a:buFontTx/>
              <a:buNone/>
            </a:pPr>
            <a:r>
              <a:rPr lang="en-US" altLang="en-US" b="0" i="0" dirty="0">
                <a:solidFill>
                  <a:srgbClr val="000000"/>
                </a:solidFill>
              </a:rPr>
              <a:t>Committee Chair: Zach Locks, TC Energy</a:t>
            </a:r>
          </a:p>
          <a:p>
            <a:pPr>
              <a:spcBef>
                <a:spcPct val="0"/>
              </a:spcBef>
              <a:buFontTx/>
              <a:buNone/>
            </a:pPr>
            <a:r>
              <a:rPr lang="en-US" altLang="en-US" b="0" i="0" dirty="0">
                <a:solidFill>
                  <a:srgbClr val="000000"/>
                </a:solidFill>
              </a:rPr>
              <a:t>PRCI Support Staff: Janie Norton</a:t>
            </a:r>
          </a:p>
          <a:p>
            <a:endParaRPr lang="en-US" dirty="0"/>
          </a:p>
        </p:txBody>
      </p:sp>
    </p:spTree>
    <p:extLst>
      <p:ext uri="{BB962C8B-B14F-4D97-AF65-F5344CB8AC3E}">
        <p14:creationId xmlns:p14="http://schemas.microsoft.com/office/powerpoint/2010/main" val="2934632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D05A-1C58-43E2-85E2-93620410F985}"/>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SOM: ROW Monitoring and Damage Prevention</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3844</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a:t>
            </a:r>
            <a:r>
              <a:rPr lang="en-US" sz="1400" dirty="0">
                <a:solidFill>
                  <a:srgbClr val="0050AA"/>
                </a:solidFill>
                <a:latin typeface="+mn-lt"/>
                <a:ea typeface="Verdana" panose="020B0604030504040204" pitchFamily="34" charset="0"/>
                <a:cs typeface="Verdana" panose="020B0604030504040204" pitchFamily="34" charset="0"/>
              </a:rPr>
              <a:t>Objective: </a:t>
            </a:r>
            <a:r>
              <a:rPr lang="en-US" sz="1400" b="1" dirty="0">
                <a:solidFill>
                  <a:srgbClr val="0050AA"/>
                </a:solidFill>
                <a:latin typeface="+mn-lt"/>
                <a:ea typeface="Verdana" panose="020B0604030504040204" pitchFamily="34" charset="0"/>
                <a:cs typeface="Verdana" panose="020B0604030504040204" pitchFamily="34" charset="0"/>
              </a:rPr>
              <a:t>9</a:t>
            </a:r>
            <a:br>
              <a:rPr lang="en-US" sz="1400" b="1" dirty="0">
                <a:solidFill>
                  <a:srgbClr val="0050AA"/>
                </a:solidFill>
                <a:latin typeface="+mn-lt"/>
                <a:ea typeface="Verdana" panose="020B0604030504040204" pitchFamily="34" charset="0"/>
                <a:cs typeface="Verdana" panose="020B0604030504040204" pitchFamily="34" charset="0"/>
              </a:rPr>
            </a:b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8F809CD-64BC-4C09-AB65-45BFABC0ADEB}"/>
              </a:ext>
            </a:extLst>
          </p:cNvPr>
          <p:cNvSpPr txBox="1">
            <a:spLocks noChangeArrowheads="1"/>
          </p:cNvSpPr>
          <p:nvPr/>
        </p:nvSpPr>
        <p:spPr bwMode="auto">
          <a:xfrm>
            <a:off x="150290" y="2653835"/>
            <a:ext cx="5792090" cy="3339364"/>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Earth Observation and Pipeline Threat Management - State of the Art Update</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Brief description of technology: </a:t>
            </a:r>
          </a:p>
          <a:p>
            <a:pPr defTabSz="914293" fontAlgn="auto">
              <a:spcBef>
                <a:spcPts val="0"/>
              </a:spcBef>
              <a:spcAft>
                <a:spcPts val="600"/>
              </a:spcAft>
            </a:pPr>
            <a:r>
              <a:rPr lang="en-US" sz="1100" b="1" dirty="0">
                <a:solidFill>
                  <a:prstClr val="black"/>
                </a:solidFill>
                <a:latin typeface="+mn-lt"/>
                <a:ea typeface="Verdana" panose="020B0604030504040204" pitchFamily="34" charset="0"/>
                <a:cs typeface="Verdana" panose="020B0604030504040204" pitchFamily="34" charset="0"/>
              </a:rPr>
              <a:t>SOTA on satellite technologies and current capabilities to update previous SOTA completed in 2018.  Several other satellite ideas can build off this SOTA. </a:t>
            </a:r>
          </a:p>
          <a:p>
            <a:pPr defTabSz="914293" fontAlgn="auto">
              <a:spcBef>
                <a:spcPts val="0"/>
              </a:spcBef>
              <a:spcAft>
                <a:spcPts val="600"/>
              </a:spcAft>
            </a:pPr>
            <a:r>
              <a:rPr lang="en-US" sz="1100" b="1" dirty="0">
                <a:solidFill>
                  <a:prstClr val="black"/>
                </a:solidFill>
                <a:latin typeface="+mn-lt"/>
                <a:ea typeface="Verdana" panose="020B0604030504040204" pitchFamily="34" charset="0"/>
                <a:cs typeface="Verdana" panose="020B0604030504040204" pitchFamily="34" charset="0"/>
              </a:rPr>
              <a:t> </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Goal/Deliverables</a:t>
            </a:r>
            <a:r>
              <a:rPr lang="en-US" sz="1100" b="1" dirty="0">
                <a:solidFill>
                  <a:prstClr val="black"/>
                </a:solidFill>
                <a:latin typeface="+mn-lt"/>
                <a:ea typeface="Verdana" panose="020B0604030504040204" pitchFamily="34" charset="0"/>
                <a:cs typeface="Verdana" panose="020B0604030504040204" pitchFamily="34" charset="0"/>
              </a:rPr>
              <a:t>:</a:t>
            </a:r>
          </a:p>
          <a:p>
            <a:pPr defTabSz="914293" fontAlgn="auto">
              <a:spcBef>
                <a:spcPts val="0"/>
              </a:spcBef>
              <a:spcAft>
                <a:spcPts val="600"/>
              </a:spcAft>
            </a:pPr>
            <a:r>
              <a:rPr lang="en-US" sz="1100" dirty="0">
                <a:solidFill>
                  <a:schemeClr val="tx1"/>
                </a:solidFill>
                <a:latin typeface="+mn-lt"/>
              </a:rPr>
              <a:t>Determine current capabilities of satellites and sensors in terms of imaging resolution and repeat frequency, but also the evolution of processing techniques that support the ongoing characterization of the natural processes and human activity that impact on pipelines.</a:t>
            </a:r>
          </a:p>
          <a:p>
            <a:pPr marL="171430" indent="-171430" defTabSz="914293" fontAlgn="auto">
              <a:spcBef>
                <a:spcPts val="0"/>
              </a:spcBef>
              <a:spcAft>
                <a:spcPts val="600"/>
              </a:spcAft>
              <a:buFont typeface="Wingdings" pitchFamily="2" charset="2"/>
              <a:buChar char="§"/>
            </a:pPr>
            <a:r>
              <a:rPr lang="en-US" sz="1100" dirty="0">
                <a:latin typeface="+mn-lt"/>
              </a:rPr>
              <a:t> </a:t>
            </a:r>
            <a:r>
              <a:rPr lang="en-US" sz="1100" b="1" dirty="0">
                <a:solidFill>
                  <a:srgbClr val="034EA1"/>
                </a:solidFill>
                <a:latin typeface="+mn-lt"/>
                <a:ea typeface="Verdana" panose="020B0604030504040204" pitchFamily="34" charset="0"/>
                <a:cs typeface="Verdana" panose="020B0604030504040204" pitchFamily="34" charset="0"/>
              </a:rPr>
              <a:t>Challenges Risks &amp; Mitigations:</a:t>
            </a:r>
          </a:p>
          <a:p>
            <a:pPr defTabSz="914293" fontAlgn="auto">
              <a:spcBef>
                <a:spcPts val="0"/>
              </a:spcBef>
              <a:spcAft>
                <a:spcPts val="600"/>
              </a:spcAft>
            </a:pPr>
            <a:r>
              <a:rPr lang="en-US" sz="1100" b="1" dirty="0">
                <a:solidFill>
                  <a:prstClr val="black"/>
                </a:solidFill>
                <a:latin typeface="+mn-lt"/>
                <a:ea typeface="Verdana" panose="020B0604030504040204" pitchFamily="34" charset="0"/>
                <a:cs typeface="Verdana" panose="020B0604030504040204" pitchFamily="34" charset="0"/>
              </a:rPr>
              <a:t>Large number of technologies out there being developed and launched regularly.  This SOTA will become outdated so will likely need to be refreshed on regular basis</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Strategic Driver Alignment: </a:t>
            </a:r>
            <a:br>
              <a:rPr lang="en-US" sz="1100" dirty="0">
                <a:solidFill>
                  <a:srgbClr val="034EA1"/>
                </a:solidFill>
                <a:latin typeface="+mn-lt"/>
                <a:ea typeface="Verdana" panose="020B0604030504040204" pitchFamily="34" charset="0"/>
                <a:cs typeface="Verdana" panose="020B0604030504040204" pitchFamily="34" charset="0"/>
              </a:rPr>
            </a:br>
            <a:r>
              <a:rPr lang="en-US" sz="1100" dirty="0">
                <a:solidFill>
                  <a:schemeClr val="tx1"/>
                </a:solidFill>
                <a:latin typeface="+mn-lt"/>
                <a:ea typeface="Verdana" panose="020B0604030504040204" pitchFamily="34" charset="0"/>
                <a:cs typeface="Verdana" panose="020B0604030504040204" pitchFamily="34" charset="0"/>
              </a:rPr>
              <a:t>N/A</a:t>
            </a:r>
            <a:endParaRPr lang="en-US" sz="1100" b="1" dirty="0">
              <a:solidFill>
                <a:schemeClr val="tx1"/>
              </a:solidFill>
              <a:latin typeface="+mn-lt"/>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A7D56749-7564-44EF-AD7E-ABF80F4D2CD1}"/>
              </a:ext>
            </a:extLst>
          </p:cNvPr>
          <p:cNvSpPr/>
          <p:nvPr/>
        </p:nvSpPr>
        <p:spPr>
          <a:xfrm>
            <a:off x="6339850" y="2653835"/>
            <a:ext cx="4199055" cy="1007968"/>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b="1" dirty="0">
                <a:solidFill>
                  <a:schemeClr val="tx1"/>
                </a:solidFill>
                <a:latin typeface="+mn-lt"/>
              </a:rPr>
              <a:t>Total project duration 6-8 months </a:t>
            </a:r>
          </a:p>
          <a:p>
            <a:pPr marL="171450" indent="-171450">
              <a:buFont typeface="Arial" panose="020B0604020202020204" pitchFamily="34" charset="0"/>
              <a:buChar char="•"/>
            </a:pPr>
            <a:endParaRPr lang="en-US" sz="1100" dirty="0">
              <a:solidFill>
                <a:schemeClr val="tx1"/>
              </a:solidFill>
              <a:latin typeface="+mn-lt"/>
            </a:endParaRPr>
          </a:p>
          <a:p>
            <a:pPr marL="0" indent="0">
              <a:buNone/>
            </a:pPr>
            <a:endParaRPr lang="en-US" sz="1100" dirty="0">
              <a:solidFill>
                <a:schemeClr val="tx1"/>
              </a:solidFill>
              <a:latin typeface="+mn-lt"/>
            </a:endParaRPr>
          </a:p>
          <a:p>
            <a:pPr marL="171450" indent="-171450" defTabSz="914293" fontAlgn="auto">
              <a:spcBef>
                <a:spcPts val="0"/>
              </a:spcBef>
              <a:spcAft>
                <a:spcPts val="600"/>
              </a:spcAft>
              <a:buFont typeface="Arial" panose="020B0604020202020204" pitchFamily="34" charset="0"/>
              <a:buChar char="•"/>
            </a:pPr>
            <a:endParaRPr lang="en-US" sz="105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64A1FBD1-6DDD-4BC4-BEAC-4E7BB332C265}"/>
              </a:ext>
            </a:extLst>
          </p:cNvPr>
          <p:cNvSpPr>
            <a:spLocks noGrp="1"/>
          </p:cNvSpPr>
          <p:nvPr>
            <p:ph idx="1"/>
          </p:nvPr>
        </p:nvSpPr>
        <p:spPr>
          <a:xfrm>
            <a:off x="6323300" y="5125323"/>
            <a:ext cx="1152150" cy="268835"/>
          </a:xfrm>
        </p:spPr>
        <p:txBody>
          <a:bodyPr/>
          <a:lstStyle/>
          <a:p>
            <a:pPr marL="0" indent="0">
              <a:buNone/>
            </a:pPr>
            <a:r>
              <a:rPr lang="en-US" sz="1050" dirty="0">
                <a:solidFill>
                  <a:srgbClr val="034EA1"/>
                </a:solidFill>
              </a:rPr>
              <a:t>  </a:t>
            </a:r>
            <a:r>
              <a:rPr lang="en-US" sz="1100" dirty="0">
                <a:solidFill>
                  <a:srgbClr val="034EA1"/>
                </a:solidFill>
              </a:rPr>
              <a:t>Budget</a:t>
            </a:r>
          </a:p>
          <a:p>
            <a:pPr marL="0" indent="0">
              <a:buNone/>
            </a:pPr>
            <a:r>
              <a:rPr lang="en-US" sz="1100" dirty="0">
                <a:solidFill>
                  <a:schemeClr val="tx1"/>
                </a:solidFill>
              </a:rPr>
              <a:t>$60,000</a:t>
            </a:r>
          </a:p>
        </p:txBody>
      </p:sp>
      <p:graphicFrame>
        <p:nvGraphicFramePr>
          <p:cNvPr id="11" name="Group 780">
            <a:extLst>
              <a:ext uri="{FF2B5EF4-FFF2-40B4-BE49-F238E27FC236}">
                <a16:creationId xmlns:a16="http://schemas.microsoft.com/office/drawing/2014/main" id="{CACFBF96-976E-4FB8-AD25-301AA8F87812}"/>
              </a:ext>
            </a:extLst>
          </p:cNvPr>
          <p:cNvGraphicFramePr>
            <a:graphicFrameLocks noGrp="1"/>
          </p:cNvGraphicFramePr>
          <p:nvPr>
            <p:extLst>
              <p:ext uri="{D42A27DB-BD31-4B8C-83A1-F6EECF244321}">
                <p14:modId xmlns:p14="http://schemas.microsoft.com/office/powerpoint/2010/main" val="1888458732"/>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Tammy Moore</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2026</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Zach Locks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kern="1200" cap="none" normalizeH="0" baseline="0" dirty="0">
                          <a:ln>
                            <a:noFill/>
                          </a:ln>
                          <a:solidFill>
                            <a:schemeClr val="tx1"/>
                          </a:solidFill>
                          <a:effectLst/>
                          <a:latin typeface="+mn-lt"/>
                          <a:ea typeface="+mn-ea"/>
                          <a:cs typeface="+mn-cs"/>
                        </a:rPr>
                        <a:t>N/A</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No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218471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615E7-D755-5B2E-0061-DCB906E8C6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A10A22-F1A9-ED13-28D8-2FEE064FB5BC}"/>
              </a:ext>
            </a:extLst>
          </p:cNvPr>
          <p:cNvSpPr>
            <a:spLocks noGrp="1"/>
          </p:cNvSpPr>
          <p:nvPr>
            <p:ph type="title"/>
          </p:nvPr>
        </p:nvSpPr>
        <p:spPr>
          <a:xfrm>
            <a:off x="1970716" y="548625"/>
            <a:ext cx="10221284" cy="1060505"/>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SOM: ROW Monitoring and Damage Prevention</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3879</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a:t>
            </a:r>
            <a:r>
              <a:rPr lang="en-US" sz="1400" dirty="0">
                <a:solidFill>
                  <a:srgbClr val="0050AA"/>
                </a:solidFill>
                <a:latin typeface="+mn-lt"/>
                <a:ea typeface="Verdana" panose="020B0604030504040204" pitchFamily="34" charset="0"/>
                <a:cs typeface="Verdana" panose="020B0604030504040204" pitchFamily="34" charset="0"/>
              </a:rPr>
              <a:t>Objective: </a:t>
            </a:r>
            <a:r>
              <a:rPr lang="en-US" sz="1400" b="1" dirty="0">
                <a:solidFill>
                  <a:srgbClr val="0050AA"/>
                </a:solidFill>
                <a:latin typeface="+mn-lt"/>
                <a:ea typeface="Verdana" panose="020B0604030504040204" pitchFamily="34" charset="0"/>
                <a:cs typeface="Verdana" panose="020B0604030504040204" pitchFamily="34" charset="0"/>
              </a:rPr>
              <a:t>6</a:t>
            </a:r>
            <a:endParaRPr lang="en-US" sz="1400" dirty="0"/>
          </a:p>
        </p:txBody>
      </p:sp>
      <p:sp>
        <p:nvSpPr>
          <p:cNvPr id="6" name="Text Box 773">
            <a:extLst>
              <a:ext uri="{FF2B5EF4-FFF2-40B4-BE49-F238E27FC236}">
                <a16:creationId xmlns:a16="http://schemas.microsoft.com/office/drawing/2014/main" id="{001ADC04-DBA3-4439-BA37-AE439001FA0D}"/>
              </a:ext>
            </a:extLst>
          </p:cNvPr>
          <p:cNvSpPr txBox="1">
            <a:spLocks noChangeArrowheads="1"/>
          </p:cNvSpPr>
          <p:nvPr/>
        </p:nvSpPr>
        <p:spPr bwMode="auto">
          <a:xfrm>
            <a:off x="150290" y="2653835"/>
            <a:ext cx="5792090" cy="3000809"/>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Ground elevation change detection utilizing photogrammetry point clouds</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Brief description of technology: </a:t>
            </a:r>
          </a:p>
          <a:p>
            <a:pPr defTabSz="914293" fontAlgn="auto">
              <a:spcBef>
                <a:spcPts val="0"/>
              </a:spcBef>
              <a:spcAft>
                <a:spcPts val="600"/>
              </a:spcAft>
            </a:pPr>
            <a:r>
              <a:rPr lang="en-US" sz="1100" b="1" dirty="0">
                <a:solidFill>
                  <a:prstClr val="black"/>
                </a:solidFill>
                <a:latin typeface="+mn-lt"/>
                <a:ea typeface="Verdana" panose="020B0604030504040204" pitchFamily="34" charset="0"/>
                <a:cs typeface="Verdana" panose="020B0604030504040204" pitchFamily="34" charset="0"/>
              </a:rPr>
              <a:t>Determine whether or not photogrammetry </a:t>
            </a:r>
            <a:r>
              <a:rPr lang="en-US" sz="1100" b="1" dirty="0" err="1">
                <a:solidFill>
                  <a:prstClr val="black"/>
                </a:solidFill>
                <a:latin typeface="+mn-lt"/>
                <a:ea typeface="Verdana" panose="020B0604030504040204" pitchFamily="34" charset="0"/>
                <a:cs typeface="Verdana" panose="020B0604030504040204" pitchFamily="34" charset="0"/>
              </a:rPr>
              <a:t>pointclouds</a:t>
            </a:r>
            <a:r>
              <a:rPr lang="en-US" sz="1100" b="1" dirty="0">
                <a:solidFill>
                  <a:prstClr val="black"/>
                </a:solidFill>
                <a:latin typeface="+mn-lt"/>
                <a:ea typeface="Verdana" panose="020B0604030504040204" pitchFamily="34" charset="0"/>
                <a:cs typeface="Verdana" panose="020B0604030504040204" pitchFamily="34" charset="0"/>
              </a:rPr>
              <a:t> can be used to help detect ground movement and/or depth of cover changes on/near the ROW.  </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Goal/Deliverables</a:t>
            </a:r>
            <a:r>
              <a:rPr lang="en-US" sz="1100" b="1" dirty="0">
                <a:solidFill>
                  <a:prstClr val="black"/>
                </a:solidFill>
                <a:latin typeface="+mn-lt"/>
                <a:ea typeface="Verdana" panose="020B0604030504040204" pitchFamily="34" charset="0"/>
                <a:cs typeface="Verdana" panose="020B0604030504040204" pitchFamily="34" charset="0"/>
              </a:rPr>
              <a:t>:</a:t>
            </a:r>
          </a:p>
          <a:p>
            <a:pPr defTabSz="914293" fontAlgn="auto">
              <a:spcBef>
                <a:spcPts val="0"/>
              </a:spcBef>
              <a:spcAft>
                <a:spcPts val="600"/>
              </a:spcAft>
            </a:pPr>
            <a:r>
              <a:rPr lang="en-US" sz="1100" dirty="0">
                <a:solidFill>
                  <a:schemeClr val="tx1"/>
                </a:solidFill>
                <a:latin typeface="+mn-lt"/>
              </a:rPr>
              <a:t>Provide an alternative approach to help operators identify ground elevation changes on/near the ROW to LiDAR or other costly data collection methods.</a:t>
            </a:r>
          </a:p>
          <a:p>
            <a:pPr marL="171430" indent="-171430" defTabSz="914293" fontAlgn="auto">
              <a:spcBef>
                <a:spcPts val="0"/>
              </a:spcBef>
              <a:spcAft>
                <a:spcPts val="600"/>
              </a:spcAft>
              <a:buFont typeface="Wingdings" pitchFamily="2" charset="2"/>
              <a:buChar char="§"/>
            </a:pPr>
            <a:r>
              <a:rPr lang="en-US" sz="1100" dirty="0">
                <a:latin typeface="+mn-lt"/>
              </a:rPr>
              <a:t> </a:t>
            </a:r>
            <a:r>
              <a:rPr lang="en-US" sz="1100" b="1" dirty="0">
                <a:solidFill>
                  <a:srgbClr val="034EA1"/>
                </a:solidFill>
                <a:latin typeface="+mn-lt"/>
                <a:ea typeface="Verdana" panose="020B0604030504040204" pitchFamily="34" charset="0"/>
                <a:cs typeface="Verdana" panose="020B0604030504040204" pitchFamily="34" charset="0"/>
              </a:rPr>
              <a:t>Challenges Risks &amp; Mitigations:</a:t>
            </a:r>
          </a:p>
          <a:p>
            <a:pPr defTabSz="914293" fontAlgn="auto">
              <a:spcBef>
                <a:spcPts val="0"/>
              </a:spcBef>
              <a:spcAft>
                <a:spcPts val="600"/>
              </a:spcAft>
            </a:pPr>
            <a:r>
              <a:rPr lang="en-US" sz="1100" b="1" dirty="0">
                <a:solidFill>
                  <a:schemeClr val="tx1"/>
                </a:solidFill>
                <a:latin typeface="+mn-lt"/>
                <a:ea typeface="Verdana" panose="020B0604030504040204" pitchFamily="34" charset="0"/>
                <a:cs typeface="Verdana" panose="020B0604030504040204" pitchFamily="34" charset="0"/>
              </a:rPr>
              <a:t>Will need to ensure the situations where this technology </a:t>
            </a:r>
            <a:r>
              <a:rPr lang="en-US" sz="1100" dirty="0">
                <a:solidFill>
                  <a:schemeClr val="tx1"/>
                </a:solidFill>
                <a:latin typeface="+mn-lt"/>
                <a:ea typeface="Verdana" panose="020B0604030504040204" pitchFamily="34" charset="0"/>
                <a:cs typeface="Verdana" panose="020B0604030504040204" pitchFamily="34" charset="0"/>
              </a:rPr>
              <a:t>can be used and where it can not are clearly defined as part of deliverable</a:t>
            </a:r>
            <a:endParaRPr lang="en-US" sz="1100" b="1" dirty="0">
              <a:solidFill>
                <a:schemeClr val="tx1"/>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Strategic Driver Alignment:</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N/A</a:t>
            </a:r>
          </a:p>
          <a:p>
            <a:pPr defTabSz="914293" fontAlgn="auto">
              <a:spcBef>
                <a:spcPts val="0"/>
              </a:spcBef>
              <a:spcAft>
                <a:spcPts val="600"/>
              </a:spcAft>
            </a:pP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B8C70080-9125-35E1-62FA-0924B89C6A65}"/>
              </a:ext>
            </a:extLst>
          </p:cNvPr>
          <p:cNvSpPr/>
          <p:nvPr/>
        </p:nvSpPr>
        <p:spPr>
          <a:xfrm>
            <a:off x="6339850" y="2653835"/>
            <a:ext cx="4199055" cy="1007968"/>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b="1" dirty="0">
                <a:solidFill>
                  <a:schemeClr val="tx1"/>
                </a:solidFill>
                <a:latin typeface="+mn-lt"/>
              </a:rPr>
              <a:t>Total project duration 24 Months</a:t>
            </a:r>
          </a:p>
          <a:p>
            <a:pPr marL="171450" indent="-171450">
              <a:buFont typeface="Arial" panose="020B0604020202020204" pitchFamily="34" charset="0"/>
              <a:buChar char="•"/>
            </a:pPr>
            <a:endParaRPr lang="en-US" sz="1100" dirty="0">
              <a:solidFill>
                <a:schemeClr val="tx1"/>
              </a:solidFill>
              <a:latin typeface="+mn-lt"/>
            </a:endParaRPr>
          </a:p>
          <a:p>
            <a:pPr marL="0" indent="0">
              <a:buNone/>
            </a:pPr>
            <a:endParaRPr lang="en-US" sz="1100" dirty="0">
              <a:solidFill>
                <a:schemeClr val="tx1"/>
              </a:solidFill>
              <a:latin typeface="+mn-lt"/>
            </a:endParaRPr>
          </a:p>
          <a:p>
            <a:pPr marL="171450" indent="-171450" defTabSz="914293" fontAlgn="auto">
              <a:spcBef>
                <a:spcPts val="0"/>
              </a:spcBef>
              <a:spcAft>
                <a:spcPts val="600"/>
              </a:spcAft>
              <a:buFont typeface="Arial" panose="020B0604020202020204" pitchFamily="34" charset="0"/>
              <a:buChar char="•"/>
            </a:pPr>
            <a:endParaRPr lang="en-US" sz="105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ED4DF0AC-8B1C-1848-FFC3-9562394DBB3B}"/>
              </a:ext>
            </a:extLst>
          </p:cNvPr>
          <p:cNvSpPr>
            <a:spLocks noGrp="1"/>
          </p:cNvSpPr>
          <p:nvPr>
            <p:ph idx="1"/>
          </p:nvPr>
        </p:nvSpPr>
        <p:spPr>
          <a:xfrm>
            <a:off x="6323300" y="5125323"/>
            <a:ext cx="1152150" cy="268835"/>
          </a:xfrm>
        </p:spPr>
        <p:txBody>
          <a:bodyPr/>
          <a:lstStyle/>
          <a:p>
            <a:pPr marL="0" indent="0">
              <a:buNone/>
            </a:pPr>
            <a:r>
              <a:rPr lang="en-US" sz="1050" dirty="0">
                <a:solidFill>
                  <a:srgbClr val="034EA1"/>
                </a:solidFill>
              </a:rPr>
              <a:t>  </a:t>
            </a:r>
            <a:r>
              <a:rPr lang="en-US" sz="1100" dirty="0">
                <a:solidFill>
                  <a:srgbClr val="034EA1"/>
                </a:solidFill>
              </a:rPr>
              <a:t>Budget</a:t>
            </a:r>
          </a:p>
          <a:p>
            <a:pPr marL="0" indent="0">
              <a:buNone/>
            </a:pPr>
            <a:r>
              <a:rPr lang="en-US" sz="1100" dirty="0">
                <a:solidFill>
                  <a:schemeClr val="tx1"/>
                </a:solidFill>
              </a:rPr>
              <a:t>$250,000</a:t>
            </a:r>
          </a:p>
        </p:txBody>
      </p:sp>
      <p:graphicFrame>
        <p:nvGraphicFramePr>
          <p:cNvPr id="11" name="Group 780">
            <a:extLst>
              <a:ext uri="{FF2B5EF4-FFF2-40B4-BE49-F238E27FC236}">
                <a16:creationId xmlns:a16="http://schemas.microsoft.com/office/drawing/2014/main" id="{E5D6B581-18F5-8421-C734-272B0FFBC550}"/>
              </a:ext>
            </a:extLst>
          </p:cNvPr>
          <p:cNvGraphicFramePr>
            <a:graphicFrameLocks noGrp="1"/>
          </p:cNvGraphicFramePr>
          <p:nvPr>
            <p:extLst>
              <p:ext uri="{D42A27DB-BD31-4B8C-83A1-F6EECF244321}">
                <p14:modId xmlns:p14="http://schemas.microsoft.com/office/powerpoint/2010/main" val="4052445761"/>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Zach Locks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kern="1200" cap="none" normalizeH="0" baseline="0" dirty="0">
                          <a:ln>
                            <a:noFill/>
                          </a:ln>
                          <a:solidFill>
                            <a:schemeClr val="tx1"/>
                          </a:solidFill>
                          <a:effectLst/>
                          <a:latin typeface="+mn-lt"/>
                          <a:ea typeface="+mn-ea"/>
                          <a:cs typeface="+mn-cs"/>
                        </a:rPr>
                        <a:t>9 (Technology already exists, just needs validated)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No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360135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01303C-41F1-262E-01D0-B371356BFC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C618A2-1DC8-CBFE-BF63-C40727C5A0E3}"/>
              </a:ext>
            </a:extLst>
          </p:cNvPr>
          <p:cNvSpPr>
            <a:spLocks noGrp="1"/>
          </p:cNvSpPr>
          <p:nvPr>
            <p:ph type="title"/>
          </p:nvPr>
        </p:nvSpPr>
        <p:spPr>
          <a:xfrm>
            <a:off x="1970716" y="548625"/>
            <a:ext cx="10221284" cy="1060505"/>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SOM: Technologies to Detect and Identify Unauthorized Activity Near Pipelines</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4952</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a:t>
            </a:r>
            <a:r>
              <a:rPr lang="en-US" sz="1400" dirty="0">
                <a:solidFill>
                  <a:srgbClr val="0050AA"/>
                </a:solidFill>
                <a:latin typeface="+mn-lt"/>
                <a:ea typeface="Verdana" panose="020B0604030504040204" pitchFamily="34" charset="0"/>
                <a:cs typeface="Verdana" panose="020B0604030504040204" pitchFamily="34" charset="0"/>
              </a:rPr>
              <a:t>Objective: </a:t>
            </a:r>
            <a:r>
              <a:rPr lang="en-US" sz="1400" b="1" dirty="0">
                <a:solidFill>
                  <a:srgbClr val="0050AA"/>
                </a:solidFill>
                <a:latin typeface="+mn-lt"/>
                <a:ea typeface="Verdana" panose="020B0604030504040204" pitchFamily="34" charset="0"/>
                <a:cs typeface="Verdana" panose="020B0604030504040204" pitchFamily="34" charset="0"/>
              </a:rPr>
              <a:t>5</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6154B371-24AD-B87B-73D3-B3892EBE9091}"/>
              </a:ext>
            </a:extLst>
          </p:cNvPr>
          <p:cNvSpPr txBox="1">
            <a:spLocks noChangeArrowheads="1"/>
          </p:cNvSpPr>
          <p:nvPr/>
        </p:nvSpPr>
        <p:spPr bwMode="auto">
          <a:xfrm>
            <a:off x="150290" y="2653835"/>
            <a:ext cx="5792090" cy="4262693"/>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Autonomous Airship Technology for Linear Asset Surveillance</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Brief description of technology:</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To demonstrate the viability of using autonomous airships as a means of aerial surveillance monitoring. It will demonstrate if airships are able to handle the flying profile required for flying pipeline systems and should demonstrate if the footage gathered during flight will be of high enough quality. We will know if this is a more cost-effective solution in comparison to flying fixed wings or using satellite / drone imagery</a:t>
            </a:r>
            <a:r>
              <a:rPr lang="en-US" sz="1100" b="1" dirty="0">
                <a:solidFill>
                  <a:srgbClr val="034EA1"/>
                </a:solidFill>
                <a:latin typeface="+mn-lt"/>
                <a:ea typeface="Verdana" panose="020B0604030504040204" pitchFamily="34" charset="0"/>
                <a:cs typeface="Verdana" panose="020B0604030504040204" pitchFamily="34" charset="0"/>
              </a:rPr>
              <a:t>. </a:t>
            </a:r>
            <a:endParaRPr lang="en-US" sz="1100" b="1" dirty="0">
              <a:solidFill>
                <a:prstClr val="black"/>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Goal/Deliverables</a:t>
            </a:r>
            <a:r>
              <a:rPr lang="en-US" sz="1100" b="1" dirty="0">
                <a:solidFill>
                  <a:prstClr val="black"/>
                </a:solidFill>
                <a:latin typeface="+mn-lt"/>
                <a:ea typeface="Verdana" panose="020B0604030504040204" pitchFamily="34" charset="0"/>
                <a:cs typeface="Verdana" panose="020B0604030504040204" pitchFamily="34" charset="0"/>
              </a:rPr>
              <a:t>:</a:t>
            </a:r>
          </a:p>
          <a:p>
            <a:pPr marL="628630" lvl="1"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Increased safety from human factors perspective by removing manned pilot requirement</a:t>
            </a:r>
          </a:p>
          <a:p>
            <a:pPr marL="628630" lvl="1"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Increased safety from human factors perspective by removing high impact / high severity crash potential of traditional aircraft </a:t>
            </a:r>
          </a:p>
          <a:p>
            <a:pPr marL="628630" lvl="1"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Decreased carbon emissions from typical aircraft </a:t>
            </a:r>
          </a:p>
          <a:p>
            <a:pPr marL="628630" lvl="1"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Potential for future automation opportunities </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Challenges Risks &amp; Mitigations:</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Scope of idea still needs to be fully developed with potential risks identified</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Strategic Driver Alignment:</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N/A</a:t>
            </a:r>
          </a:p>
          <a:p>
            <a:pPr defTabSz="914293" fontAlgn="auto">
              <a:spcBef>
                <a:spcPts val="0"/>
              </a:spcBef>
              <a:spcAft>
                <a:spcPts val="600"/>
              </a:spcAft>
            </a:pP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43E19037-7A90-7D0F-A635-5950FD44587D}"/>
              </a:ext>
            </a:extLst>
          </p:cNvPr>
          <p:cNvSpPr/>
          <p:nvPr/>
        </p:nvSpPr>
        <p:spPr>
          <a:xfrm>
            <a:off x="6339850" y="2653835"/>
            <a:ext cx="4199055" cy="838691"/>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b="1" dirty="0">
                <a:solidFill>
                  <a:schemeClr val="tx1"/>
                </a:solidFill>
                <a:latin typeface="+mn-lt"/>
              </a:rPr>
              <a:t>Total project duration: 6-months</a:t>
            </a:r>
            <a:endParaRPr lang="en-US" sz="1100" dirty="0">
              <a:solidFill>
                <a:schemeClr val="tx1"/>
              </a:solidFill>
              <a:latin typeface="+mn-lt"/>
            </a:endParaRPr>
          </a:p>
          <a:p>
            <a:pPr marL="0" indent="0">
              <a:buNone/>
            </a:pPr>
            <a:endParaRPr lang="en-US" sz="1100" dirty="0">
              <a:solidFill>
                <a:schemeClr val="tx1"/>
              </a:solidFill>
              <a:latin typeface="+mn-lt"/>
            </a:endParaRPr>
          </a:p>
          <a:p>
            <a:pPr marL="171450" indent="-171450" defTabSz="914293" fontAlgn="auto">
              <a:spcBef>
                <a:spcPts val="0"/>
              </a:spcBef>
              <a:spcAft>
                <a:spcPts val="600"/>
              </a:spcAft>
              <a:buFont typeface="Arial" panose="020B0604020202020204" pitchFamily="34" charset="0"/>
              <a:buChar char="•"/>
            </a:pPr>
            <a:endParaRPr lang="en-US" sz="105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C373397D-B429-744F-6F99-9CAE9AA86720}"/>
              </a:ext>
            </a:extLst>
          </p:cNvPr>
          <p:cNvSpPr>
            <a:spLocks noGrp="1"/>
          </p:cNvSpPr>
          <p:nvPr>
            <p:ph idx="1"/>
          </p:nvPr>
        </p:nvSpPr>
        <p:spPr>
          <a:xfrm>
            <a:off x="6323300" y="5125323"/>
            <a:ext cx="1152150" cy="268835"/>
          </a:xfrm>
        </p:spPr>
        <p:txBody>
          <a:bodyPr/>
          <a:lstStyle/>
          <a:p>
            <a:pPr marL="0" indent="0">
              <a:buNone/>
            </a:pPr>
            <a:r>
              <a:rPr lang="en-US" sz="1050" dirty="0">
                <a:solidFill>
                  <a:srgbClr val="034EA1"/>
                </a:solidFill>
              </a:rPr>
              <a:t>  </a:t>
            </a:r>
            <a:r>
              <a:rPr lang="en-US" sz="1100" dirty="0">
                <a:solidFill>
                  <a:srgbClr val="034EA1"/>
                </a:solidFill>
              </a:rPr>
              <a:t>Budget</a:t>
            </a:r>
          </a:p>
          <a:p>
            <a:pPr marL="0" indent="0">
              <a:buNone/>
            </a:pPr>
            <a:r>
              <a:rPr lang="en-US" sz="1100" dirty="0">
                <a:solidFill>
                  <a:schemeClr val="tx1"/>
                </a:solidFill>
              </a:rPr>
              <a:t>$400,000</a:t>
            </a:r>
          </a:p>
        </p:txBody>
      </p:sp>
      <p:graphicFrame>
        <p:nvGraphicFramePr>
          <p:cNvPr id="11" name="Group 780">
            <a:extLst>
              <a:ext uri="{FF2B5EF4-FFF2-40B4-BE49-F238E27FC236}">
                <a16:creationId xmlns:a16="http://schemas.microsoft.com/office/drawing/2014/main" id="{305C9E87-FB97-6437-EA05-B0E72EE4D82A}"/>
              </a:ext>
            </a:extLst>
          </p:cNvPr>
          <p:cNvGraphicFramePr>
            <a:graphicFrameLocks noGrp="1"/>
          </p:cNvGraphicFramePr>
          <p:nvPr>
            <p:extLst>
              <p:ext uri="{D42A27DB-BD31-4B8C-83A1-F6EECF244321}">
                <p14:modId xmlns:p14="http://schemas.microsoft.com/office/powerpoint/2010/main" val="4235309974"/>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Emma Bordeaux</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Zach Locks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kern="1200" cap="none" normalizeH="0" baseline="0" dirty="0">
                          <a:ln>
                            <a:noFill/>
                          </a:ln>
                          <a:solidFill>
                            <a:schemeClr val="tx1"/>
                          </a:solidFill>
                          <a:effectLst/>
                          <a:latin typeface="+mn-lt"/>
                          <a:ea typeface="+mn-ea"/>
                          <a:cs typeface="+mn-cs"/>
                        </a:rPr>
                        <a:t>From 6 to 8</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Yes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05718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7C638-4E12-0189-CC78-26250175BC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0D273A-5B7F-603B-BDB2-57D2E01AE219}"/>
              </a:ext>
            </a:extLst>
          </p:cNvPr>
          <p:cNvSpPr>
            <a:spLocks noGrp="1"/>
          </p:cNvSpPr>
          <p:nvPr>
            <p:ph type="title"/>
          </p:nvPr>
        </p:nvSpPr>
        <p:spPr>
          <a:xfrm>
            <a:off x="1970716" y="548625"/>
            <a:ext cx="10221284" cy="1060505"/>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SOM: Geohazard Monitoring</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 4944</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a:t>
            </a:r>
            <a:r>
              <a:rPr lang="en-US" sz="1400" dirty="0">
                <a:solidFill>
                  <a:srgbClr val="0050AA"/>
                </a:solidFill>
                <a:latin typeface="+mn-lt"/>
                <a:ea typeface="Verdana" panose="020B0604030504040204" pitchFamily="34" charset="0"/>
                <a:cs typeface="Verdana" panose="020B0604030504040204" pitchFamily="34" charset="0"/>
              </a:rPr>
              <a:t>Objective: 3, 6, 9</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10EE8CBA-AC44-4AAA-9157-A791EC596180}"/>
              </a:ext>
            </a:extLst>
          </p:cNvPr>
          <p:cNvSpPr txBox="1">
            <a:spLocks noChangeArrowheads="1"/>
          </p:cNvSpPr>
          <p:nvPr/>
        </p:nvSpPr>
        <p:spPr bwMode="auto">
          <a:xfrm>
            <a:off x="150290" y="2653835"/>
            <a:ext cx="5792090" cy="4293471"/>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Machine Learning-Enhanced Flood Hazard Forecasting at Pipeline Water Crossings</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Brief description of technology:</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Develop and validate a hybrid physics–machine learning flood forecasting system to predict pipeline crossing-specific flood risks. Work includes: data aggregation and preprocessing, delineation of micro-catchments, construction of graph-based hydrologic networks, training of two machine learning models, validation across diverse hydrologic regions, ensemble-based uncertainty analysis, and downscaling of the inferred inputs required to compute the scour risk. Final outputs will include crossing-level predictions, performance benchmarking, and documented methods for applying forecasts to support risk-based inspection planning.</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Goal/Deliverables</a:t>
            </a:r>
            <a:r>
              <a:rPr lang="en-US" sz="1100" b="1" dirty="0">
                <a:solidFill>
                  <a:prstClr val="black"/>
                </a:solidFill>
                <a:latin typeface="+mn-lt"/>
                <a:ea typeface="Verdana" panose="020B0604030504040204" pitchFamily="34" charset="0"/>
                <a:cs typeface="Verdana" panose="020B0604030504040204" pitchFamily="34" charset="0"/>
              </a:rPr>
              <a:t>:</a:t>
            </a:r>
            <a:br>
              <a:rPr lang="en-US" sz="1100" b="1" dirty="0">
                <a:solidFill>
                  <a:prstClr val="black"/>
                </a:solidFill>
                <a:latin typeface="+mn-lt"/>
                <a:ea typeface="Verdana" panose="020B0604030504040204" pitchFamily="34" charset="0"/>
                <a:cs typeface="Verdana" panose="020B0604030504040204" pitchFamily="34" charset="0"/>
              </a:rPr>
            </a:br>
            <a:r>
              <a:rPr lang="en-US" sz="1100" dirty="0">
                <a:solidFill>
                  <a:prstClr val="black"/>
                </a:solidFill>
                <a:latin typeface="+mn-lt"/>
                <a:ea typeface="Verdana" panose="020B0604030504040204" pitchFamily="34" charset="0"/>
                <a:cs typeface="Verdana" panose="020B0604030504040204" pitchFamily="34" charset="0"/>
              </a:rPr>
              <a:t>Operators will be able to predict flood-related hazards at pipeline crossings—including in ungauged basins—using localized, probabilistic forecasts that reflect evolving hydrologic conditions before each storm, enabling more targeted inspections and greater regulatory defensibility after extreme weather events.</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Challenges Risks &amp; Mitigations:</a:t>
            </a:r>
            <a:br>
              <a:rPr lang="en-US" sz="1100" dirty="0">
                <a:solidFill>
                  <a:srgbClr val="034EA1"/>
                </a:solidFill>
                <a:latin typeface="+mn-lt"/>
                <a:ea typeface="Verdana" panose="020B0604030504040204" pitchFamily="34" charset="0"/>
                <a:cs typeface="Verdana" panose="020B0604030504040204" pitchFamily="34" charset="0"/>
              </a:rPr>
            </a:br>
            <a:r>
              <a:rPr lang="en-US" sz="1100" dirty="0">
                <a:solidFill>
                  <a:schemeClr val="tx1"/>
                </a:solidFill>
                <a:latin typeface="+mn-lt"/>
                <a:ea typeface="Verdana" panose="020B0604030504040204" pitchFamily="34" charset="0"/>
                <a:cs typeface="Verdana" panose="020B0604030504040204" pitchFamily="34" charset="0"/>
              </a:rPr>
              <a:t>Will need to ensure the researcher has enough data that has been validated to properly develop the model</a:t>
            </a:r>
            <a:endParaRPr lang="en-US" sz="1100" dirty="0">
              <a:solidFill>
                <a:srgbClr val="034EA1"/>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Strategic Driver Alignment:</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N/A</a:t>
            </a:r>
          </a:p>
          <a:p>
            <a:pPr defTabSz="914293" fontAlgn="auto">
              <a:spcBef>
                <a:spcPts val="0"/>
              </a:spcBef>
              <a:spcAft>
                <a:spcPts val="600"/>
              </a:spcAft>
            </a:pP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0069F39E-4A22-227A-AB18-3A293D43AF4E}"/>
              </a:ext>
            </a:extLst>
          </p:cNvPr>
          <p:cNvSpPr/>
          <p:nvPr/>
        </p:nvSpPr>
        <p:spPr>
          <a:xfrm>
            <a:off x="6339850" y="2653835"/>
            <a:ext cx="4199055" cy="838691"/>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b="1" dirty="0">
                <a:solidFill>
                  <a:schemeClr val="tx1"/>
                </a:solidFill>
                <a:latin typeface="+mn-lt"/>
              </a:rPr>
              <a:t>Total project duration: 18-months</a:t>
            </a:r>
            <a:endParaRPr lang="en-US" sz="1100" dirty="0">
              <a:solidFill>
                <a:schemeClr val="tx1"/>
              </a:solidFill>
              <a:latin typeface="+mn-lt"/>
            </a:endParaRPr>
          </a:p>
          <a:p>
            <a:pPr marL="0" indent="0">
              <a:buNone/>
            </a:pPr>
            <a:endParaRPr lang="en-US" sz="1100" dirty="0">
              <a:solidFill>
                <a:schemeClr val="tx1"/>
              </a:solidFill>
              <a:latin typeface="+mn-lt"/>
            </a:endParaRPr>
          </a:p>
          <a:p>
            <a:pPr marL="171450" indent="-171450" defTabSz="914293" fontAlgn="auto">
              <a:spcBef>
                <a:spcPts val="0"/>
              </a:spcBef>
              <a:spcAft>
                <a:spcPts val="600"/>
              </a:spcAft>
              <a:buFont typeface="Arial" panose="020B0604020202020204" pitchFamily="34" charset="0"/>
              <a:buChar char="•"/>
            </a:pPr>
            <a:endParaRPr lang="en-US" sz="105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3736A771-700E-4549-9268-823B2A68DD74}"/>
              </a:ext>
            </a:extLst>
          </p:cNvPr>
          <p:cNvSpPr>
            <a:spLocks noGrp="1"/>
          </p:cNvSpPr>
          <p:nvPr>
            <p:ph idx="1"/>
          </p:nvPr>
        </p:nvSpPr>
        <p:spPr>
          <a:xfrm>
            <a:off x="6323300" y="5125323"/>
            <a:ext cx="1152150" cy="268835"/>
          </a:xfrm>
        </p:spPr>
        <p:txBody>
          <a:bodyPr/>
          <a:lstStyle/>
          <a:p>
            <a:pPr marL="0" indent="0">
              <a:buNone/>
            </a:pPr>
            <a:r>
              <a:rPr lang="en-US" sz="1050" dirty="0">
                <a:solidFill>
                  <a:srgbClr val="034EA1"/>
                </a:solidFill>
              </a:rPr>
              <a:t>  </a:t>
            </a:r>
            <a:r>
              <a:rPr lang="en-US" sz="1100" dirty="0">
                <a:solidFill>
                  <a:srgbClr val="034EA1"/>
                </a:solidFill>
              </a:rPr>
              <a:t>Budget</a:t>
            </a:r>
          </a:p>
          <a:p>
            <a:pPr marL="0" indent="0">
              <a:buNone/>
            </a:pPr>
            <a:r>
              <a:rPr lang="en-US" sz="1100" dirty="0">
                <a:solidFill>
                  <a:schemeClr val="tx1"/>
                </a:solidFill>
              </a:rPr>
              <a:t>$200,000</a:t>
            </a:r>
          </a:p>
        </p:txBody>
      </p:sp>
      <p:graphicFrame>
        <p:nvGraphicFramePr>
          <p:cNvPr id="11" name="Group 780">
            <a:extLst>
              <a:ext uri="{FF2B5EF4-FFF2-40B4-BE49-F238E27FC236}">
                <a16:creationId xmlns:a16="http://schemas.microsoft.com/office/drawing/2014/main" id="{9E080977-5087-8968-37CD-1CC14749C7BB}"/>
              </a:ext>
            </a:extLst>
          </p:cNvPr>
          <p:cNvGraphicFramePr>
            <a:graphicFrameLocks noGrp="1"/>
          </p:cNvGraphicFramePr>
          <p:nvPr>
            <p:extLst>
              <p:ext uri="{D42A27DB-BD31-4B8C-83A1-F6EECF244321}">
                <p14:modId xmlns:p14="http://schemas.microsoft.com/office/powerpoint/2010/main" val="534093007"/>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Zach Locks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kern="1200" cap="none" normalizeH="0" baseline="0" dirty="0">
                          <a:ln>
                            <a:noFill/>
                          </a:ln>
                          <a:solidFill>
                            <a:schemeClr val="tx1"/>
                          </a:solidFill>
                          <a:effectLst/>
                          <a:latin typeface="+mn-lt"/>
                          <a:ea typeface="+mn-ea"/>
                          <a:cs typeface="+mn-cs"/>
                        </a:rPr>
                        <a:t>N/A</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Yes, 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00859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432DB-E348-9093-1373-0426B4984E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B0C9EF-8750-DE09-D153-E178A765DA5A}"/>
              </a:ext>
            </a:extLst>
          </p:cNvPr>
          <p:cNvSpPr>
            <a:spLocks noGrp="1"/>
          </p:cNvSpPr>
          <p:nvPr>
            <p:ph type="title"/>
          </p:nvPr>
        </p:nvSpPr>
        <p:spPr>
          <a:xfrm>
            <a:off x="1970716" y="548625"/>
            <a:ext cx="10221284" cy="1060505"/>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SOM: ROW Monitoring and Damage Prevention</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Project: ROW-02-05</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a:t>
            </a:r>
            <a:r>
              <a:rPr lang="en-US" sz="1400" dirty="0">
                <a:solidFill>
                  <a:srgbClr val="0050AA"/>
                </a:solidFill>
                <a:latin typeface="+mn-lt"/>
                <a:ea typeface="Verdana" panose="020B0604030504040204" pitchFamily="34" charset="0"/>
                <a:cs typeface="Verdana" panose="020B0604030504040204" pitchFamily="34" charset="0"/>
              </a:rPr>
              <a:t>Objective: </a:t>
            </a:r>
            <a:r>
              <a:rPr lang="en-US" sz="1400" b="1" dirty="0">
                <a:solidFill>
                  <a:srgbClr val="0050AA"/>
                </a:solidFill>
                <a:latin typeface="+mn-lt"/>
                <a:ea typeface="Verdana" panose="020B0604030504040204" pitchFamily="34" charset="0"/>
                <a:cs typeface="Verdana" panose="020B0604030504040204" pitchFamily="34" charset="0"/>
              </a:rPr>
              <a:t>6</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A4DD2C5-A048-E991-B722-F15F54D2B2E6}"/>
              </a:ext>
            </a:extLst>
          </p:cNvPr>
          <p:cNvSpPr txBox="1">
            <a:spLocks noChangeArrowheads="1"/>
          </p:cNvSpPr>
          <p:nvPr/>
        </p:nvSpPr>
        <p:spPr bwMode="auto">
          <a:xfrm>
            <a:off x="150290" y="2653835"/>
            <a:ext cx="5792090" cy="3954917"/>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Gap Analysis - Effectiveness of Damage Prevention Practices Utilized by the Damage Prevention Community</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Brief description of technology:</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Gap analysis will include the analysis of technical/technological, organizational, behavioral, and 3rd party influence based approaches to damage prevention, and will identify those areas which have the largest gap in efficacy, and/or have the highest likelihood of improving damage prevention outcomes. </a:t>
            </a:r>
            <a:r>
              <a:rPr lang="en-US" sz="1100" b="1" dirty="0">
                <a:solidFill>
                  <a:srgbClr val="034EA1"/>
                </a:solidFill>
                <a:latin typeface="+mn-lt"/>
                <a:ea typeface="Verdana" panose="020B0604030504040204" pitchFamily="34" charset="0"/>
                <a:cs typeface="Verdana" panose="020B0604030504040204" pitchFamily="34" charset="0"/>
              </a:rPr>
              <a:t> </a:t>
            </a:r>
            <a:endParaRPr lang="en-US" sz="1100" b="1" dirty="0">
              <a:solidFill>
                <a:prstClr val="black"/>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Goal/Deliverables</a:t>
            </a:r>
            <a:r>
              <a:rPr lang="en-US" sz="1100" b="1" dirty="0">
                <a:solidFill>
                  <a:prstClr val="black"/>
                </a:solidFill>
                <a:latin typeface="+mn-lt"/>
                <a:ea typeface="Verdana" panose="020B0604030504040204" pitchFamily="34" charset="0"/>
                <a:cs typeface="Verdana" panose="020B0604030504040204" pitchFamily="34" charset="0"/>
              </a:rPr>
              <a:t>:</a:t>
            </a:r>
            <a:br>
              <a:rPr lang="en-US" sz="1100" b="1" dirty="0">
                <a:solidFill>
                  <a:prstClr val="black"/>
                </a:solidFill>
                <a:latin typeface="+mn-lt"/>
                <a:ea typeface="Verdana" panose="020B0604030504040204" pitchFamily="34" charset="0"/>
                <a:cs typeface="Verdana" panose="020B0604030504040204" pitchFamily="34" charset="0"/>
              </a:rPr>
            </a:br>
            <a:r>
              <a:rPr lang="en-US" sz="1100" b="1" dirty="0">
                <a:solidFill>
                  <a:prstClr val="black"/>
                </a:solidFill>
                <a:latin typeface="+mn-lt"/>
                <a:ea typeface="Verdana" panose="020B0604030504040204" pitchFamily="34" charset="0"/>
                <a:cs typeface="Verdana" panose="020B0604030504040204" pitchFamily="34" charset="0"/>
              </a:rPr>
              <a:t>This project would identify areas for targeted research and development to advance the state of damage prevention across the entirety of the damage prevention community (Telecom, Water &amp; Sewer, Pipeline Operators, other below ground infrastructure). The scope of the proposed gap analysis will go beyond technical and technological approaches, identifying gaps in communication and influence/behavioral efforts to drive the desired behavior amongst the ground disturbance community. </a:t>
            </a: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Challenges Risks &amp; Mitigations:</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No risks since it’s a literature review/Gap analysis</a:t>
            </a:r>
            <a:endParaRPr lang="en-US" sz="1100" dirty="0">
              <a:solidFill>
                <a:schemeClr val="tx1"/>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srgbClr val="034EA1"/>
                </a:solidFill>
                <a:latin typeface="+mn-lt"/>
                <a:ea typeface="Verdana" panose="020B0604030504040204" pitchFamily="34" charset="0"/>
                <a:cs typeface="Verdana" panose="020B0604030504040204" pitchFamily="34" charset="0"/>
              </a:rPr>
              <a:t>Strategic Driver Alignment:</a:t>
            </a:r>
            <a:br>
              <a:rPr lang="en-US" sz="1100" b="1" dirty="0">
                <a:solidFill>
                  <a:srgbClr val="034EA1"/>
                </a:solidFill>
                <a:latin typeface="+mn-lt"/>
                <a:ea typeface="Verdana" panose="020B0604030504040204" pitchFamily="34" charset="0"/>
                <a:cs typeface="Verdana" panose="020B0604030504040204" pitchFamily="34" charset="0"/>
              </a:rPr>
            </a:br>
            <a:r>
              <a:rPr lang="en-US" sz="1100" b="1" dirty="0">
                <a:solidFill>
                  <a:schemeClr val="tx1"/>
                </a:solidFill>
                <a:latin typeface="+mn-lt"/>
                <a:ea typeface="Verdana" panose="020B0604030504040204" pitchFamily="34" charset="0"/>
                <a:cs typeface="Verdana" panose="020B0604030504040204" pitchFamily="34" charset="0"/>
              </a:rPr>
              <a:t>N/A</a:t>
            </a:r>
          </a:p>
          <a:p>
            <a:pPr defTabSz="914293" fontAlgn="auto">
              <a:spcBef>
                <a:spcPts val="0"/>
              </a:spcBef>
              <a:spcAft>
                <a:spcPts val="600"/>
              </a:spcAft>
            </a:pP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58CF301F-D42C-8207-5885-2ED30F363281}"/>
              </a:ext>
            </a:extLst>
          </p:cNvPr>
          <p:cNvSpPr/>
          <p:nvPr/>
        </p:nvSpPr>
        <p:spPr>
          <a:xfrm>
            <a:off x="6339850" y="2653835"/>
            <a:ext cx="4199055" cy="838691"/>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b="1" dirty="0">
                <a:solidFill>
                  <a:schemeClr val="tx1"/>
                </a:solidFill>
                <a:latin typeface="+mn-lt"/>
              </a:rPr>
              <a:t>Total project duration: 6-months</a:t>
            </a:r>
            <a:endParaRPr lang="en-US" sz="1100" dirty="0">
              <a:solidFill>
                <a:schemeClr val="tx1"/>
              </a:solidFill>
              <a:latin typeface="+mn-lt"/>
            </a:endParaRPr>
          </a:p>
          <a:p>
            <a:pPr marL="0" indent="0">
              <a:buNone/>
            </a:pPr>
            <a:endParaRPr lang="en-US" sz="1100" dirty="0">
              <a:solidFill>
                <a:schemeClr val="tx1"/>
              </a:solidFill>
              <a:latin typeface="+mn-lt"/>
            </a:endParaRPr>
          </a:p>
          <a:p>
            <a:pPr marL="171450" indent="-171450" defTabSz="914293" fontAlgn="auto">
              <a:spcBef>
                <a:spcPts val="0"/>
              </a:spcBef>
              <a:spcAft>
                <a:spcPts val="600"/>
              </a:spcAft>
              <a:buFont typeface="Arial" panose="020B0604020202020204" pitchFamily="34" charset="0"/>
              <a:buChar char="•"/>
            </a:pPr>
            <a:endParaRPr lang="en-US" sz="105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854B6CAF-7C6B-C750-D1F1-D0193C485F50}"/>
              </a:ext>
            </a:extLst>
          </p:cNvPr>
          <p:cNvSpPr>
            <a:spLocks noGrp="1"/>
          </p:cNvSpPr>
          <p:nvPr>
            <p:ph idx="1"/>
          </p:nvPr>
        </p:nvSpPr>
        <p:spPr>
          <a:xfrm>
            <a:off x="6323300" y="5125323"/>
            <a:ext cx="1152150" cy="268835"/>
          </a:xfrm>
        </p:spPr>
        <p:txBody>
          <a:bodyPr/>
          <a:lstStyle/>
          <a:p>
            <a:pPr marL="0" indent="0">
              <a:buNone/>
            </a:pPr>
            <a:r>
              <a:rPr lang="en-US" sz="1050" dirty="0">
                <a:solidFill>
                  <a:srgbClr val="034EA1"/>
                </a:solidFill>
              </a:rPr>
              <a:t>  </a:t>
            </a:r>
            <a:r>
              <a:rPr lang="en-US" sz="1100" dirty="0">
                <a:solidFill>
                  <a:srgbClr val="034EA1"/>
                </a:solidFill>
              </a:rPr>
              <a:t>Budget</a:t>
            </a:r>
          </a:p>
          <a:p>
            <a:pPr marL="0" indent="0">
              <a:buNone/>
            </a:pPr>
            <a:r>
              <a:rPr lang="en-US" sz="1100" dirty="0">
                <a:solidFill>
                  <a:schemeClr val="tx1"/>
                </a:solidFill>
              </a:rPr>
              <a:t>$80,000</a:t>
            </a:r>
          </a:p>
        </p:txBody>
      </p:sp>
      <p:graphicFrame>
        <p:nvGraphicFramePr>
          <p:cNvPr id="11" name="Group 780">
            <a:extLst>
              <a:ext uri="{FF2B5EF4-FFF2-40B4-BE49-F238E27FC236}">
                <a16:creationId xmlns:a16="http://schemas.microsoft.com/office/drawing/2014/main" id="{3BC870F5-1E1E-4F5C-B632-D3EF2F12D5D3}"/>
              </a:ext>
            </a:extLst>
          </p:cNvPr>
          <p:cNvGraphicFramePr>
            <a:graphicFrameLocks noGrp="1"/>
          </p:cNvGraphicFramePr>
          <p:nvPr>
            <p:extLst>
              <p:ext uri="{D42A27DB-BD31-4B8C-83A1-F6EECF244321}">
                <p14:modId xmlns:p14="http://schemas.microsoft.com/office/powerpoint/2010/main" val="161643001"/>
              </p:ext>
            </p:extLst>
          </p:nvPr>
        </p:nvGraphicFramePr>
        <p:xfrm>
          <a:off x="154532" y="1463842"/>
          <a:ext cx="11932648" cy="106050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Iain Stables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2025</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Zach Locks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kern="1200" cap="none" normalizeH="0" baseline="0" dirty="0">
                          <a:ln>
                            <a:noFill/>
                          </a:ln>
                          <a:solidFill>
                            <a:schemeClr val="tx1"/>
                          </a:solidFill>
                          <a:effectLst/>
                          <a:latin typeface="+mn-lt"/>
                          <a:ea typeface="+mn-ea"/>
                          <a:cs typeface="+mn-cs"/>
                        </a:rPr>
                        <a:t>N/A</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800" b="0" i="0" u="none" strike="noStrike" kern="1200" cap="none" normalizeH="0" baseline="0" dirty="0">
                          <a:ln>
                            <a:noFill/>
                          </a:ln>
                          <a:solidFill>
                            <a:schemeClr val="tx1"/>
                          </a:solidFill>
                          <a:effectLst/>
                          <a:latin typeface="+mn-lt"/>
                          <a:ea typeface="+mn-ea"/>
                          <a:cs typeface="+mn-cs"/>
                        </a:rPr>
                        <a:t>API, ATCO, Energy Transfer, Marathon, TC Energy, </a:t>
                      </a:r>
                      <a:r>
                        <a:rPr kumimoji="0" lang="en-US" sz="800" b="0" i="0" u="none" strike="noStrike" kern="1200" cap="none" normalizeH="0" baseline="0" dirty="0" err="1">
                          <a:ln>
                            <a:noFill/>
                          </a:ln>
                          <a:solidFill>
                            <a:schemeClr val="tx1"/>
                          </a:solidFill>
                          <a:effectLst/>
                          <a:latin typeface="+mn-lt"/>
                          <a:ea typeface="+mn-ea"/>
                          <a:cs typeface="+mn-cs"/>
                        </a:rPr>
                        <a:t>TransGas</a:t>
                      </a:r>
                      <a:endParaRPr kumimoji="0" lang="en-US" sz="800" b="0" i="0" u="none" strike="noStrike" kern="1200" cap="none" normalizeH="0" baseline="0" dirty="0">
                        <a:ln>
                          <a:noFill/>
                        </a:ln>
                        <a:solidFill>
                          <a:schemeClr val="tx1"/>
                        </a:solidFill>
                        <a:effectLst/>
                        <a:latin typeface="+mn-lt"/>
                        <a:ea typeface="+mn-ea"/>
                        <a:cs typeface="+mn-cs"/>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800" b="0" i="0" u="none" strike="noStrike" cap="none" normalizeH="0" baseline="0" dirty="0">
                          <a:ln>
                            <a:noFill/>
                          </a:ln>
                          <a:solidFill>
                            <a:schemeClr val="tx1"/>
                          </a:solidFill>
                          <a:effectLst/>
                          <a:latin typeface="+mn-lt"/>
                        </a:rPr>
                        <a:t>No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20768964"/>
      </p:ext>
    </p:extLst>
  </p:cSld>
  <p:clrMapOvr>
    <a:masterClrMapping/>
  </p:clrMapOvr>
</p:sld>
</file>

<file path=ppt/theme/theme1.xml><?xml version="1.0" encoding="utf-8"?>
<a:theme xmlns:a="http://schemas.openxmlformats.org/drawingml/2006/main" name="eLoyalty PowerPoint Templat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Loyalty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AE15B460721D4E812A119FA9F3707E" ma:contentTypeVersion="20" ma:contentTypeDescription="Create a new document." ma:contentTypeScope="" ma:versionID="7af518c17073101056854b8d72d56fb2">
  <xsd:schema xmlns:xsd="http://www.w3.org/2001/XMLSchema" xmlns:xs="http://www.w3.org/2001/XMLSchema" xmlns:p="http://schemas.microsoft.com/office/2006/metadata/properties" xmlns:ns2="e7503f34-dcd5-4f7d-badf-0ddc02b6a8b6" xmlns:ns3="2cff8a1c-bdc1-437c-8fce-09dcc749c0a5" targetNamespace="http://schemas.microsoft.com/office/2006/metadata/properties" ma:root="true" ma:fieldsID="ed34689e59edfa751c8f9796f7de6e88" ns2:_="" ns3:_="">
    <xsd:import namespace="e7503f34-dcd5-4f7d-badf-0ddc02b6a8b6"/>
    <xsd:import namespace="2cff8a1c-bdc1-437c-8fce-09dcc749c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Notes0"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503f34-dcd5-4f7d-badf-0ddc02b6a8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Notes0" ma:index="20" nillable="true" ma:displayName="Notes" ma:description="Revision Notes" ma:format="Dropdown" ma:internalName="Notes0">
      <xsd:simpleType>
        <xsd:restriction base="dms:Text">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cff8a1c-bdc1-437c-8fce-09dcc749c0a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b5d6e3f6-9df4-4791-88e6-3fbc301706a9}" ma:internalName="TaxCatchAll" ma:showField="CatchAllData" ma:web="2cff8a1c-bdc1-437c-8fce-09dcc749c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Notes0 xmlns="e7503f34-dcd5-4f7d-badf-0ddc02b6a8b6" xsi:nil="true"/>
    <TaxCatchAll xmlns="2cff8a1c-bdc1-437c-8fce-09dcc749c0a5" xsi:nil="true"/>
    <lcf76f155ced4ddcb4097134ff3c332f xmlns="e7503f34-dcd5-4f7d-badf-0ddc02b6a8b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E8CAB0B-069B-475E-BFDF-77F417C57B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503f34-dcd5-4f7d-badf-0ddc02b6a8b6"/>
    <ds:schemaRef ds:uri="2cff8a1c-bdc1-437c-8fce-09dcc749c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DF5342-EF20-419E-AEEF-D58ED6DF33FB}">
  <ds:schemaRefs>
    <ds:schemaRef ds:uri="http://schemas.openxmlformats.org/package/2006/metadata/core-properties"/>
    <ds:schemaRef ds:uri="http://purl.org/dc/elements/1.1/"/>
    <ds:schemaRef ds:uri="http://www.w3.org/XML/1998/namespace"/>
    <ds:schemaRef ds:uri="http://purl.org/dc/dcmitype/"/>
    <ds:schemaRef ds:uri="http://schemas.microsoft.com/office/2006/metadata/properties"/>
    <ds:schemaRef ds:uri="e7503f34-dcd5-4f7d-badf-0ddc02b6a8b6"/>
    <ds:schemaRef ds:uri="http://schemas.microsoft.com/office/2006/documentManagement/types"/>
    <ds:schemaRef ds:uri="http://schemas.microsoft.com/office/infopath/2007/PartnerControls"/>
    <ds:schemaRef ds:uri="2cff8a1c-bdc1-437c-8fce-09dcc749c0a5"/>
    <ds:schemaRef ds:uri="http://purl.org/dc/terms/"/>
  </ds:schemaRefs>
</ds:datastoreItem>
</file>

<file path=customXml/itemProps3.xml><?xml version="1.0" encoding="utf-8"?>
<ds:datastoreItem xmlns:ds="http://schemas.openxmlformats.org/officeDocument/2006/customXml" ds:itemID="{4B7DF8D2-EA00-4D2B-AE00-03845FB047D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27830</TotalTime>
  <Words>2289</Words>
  <Application>Microsoft Office PowerPoint</Application>
  <PresentationFormat>Widescreen</PresentationFormat>
  <Paragraphs>170</Paragraphs>
  <Slides>6</Slides>
  <Notes>6</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6</vt:i4>
      </vt:variant>
    </vt:vector>
  </HeadingPairs>
  <TitlesOfParts>
    <vt:vector size="20" baseType="lpstr">
      <vt:lpstr>Arial</vt:lpstr>
      <vt:lpstr>Arial Narrow</vt:lpstr>
      <vt:lpstr>Calibri</vt:lpstr>
      <vt:lpstr>Calibri Light</vt:lpstr>
      <vt:lpstr>Times New Roman</vt:lpstr>
      <vt:lpstr>Verdana</vt:lpstr>
      <vt:lpstr>Wingdings</vt:lpstr>
      <vt:lpstr>eLoyalty PowerPoint Template</vt:lpstr>
      <vt:lpstr>Custom Design</vt:lpstr>
      <vt:lpstr>1_eLoyalty PowerPoint Template</vt:lpstr>
      <vt:lpstr>2_eLoyalty PowerPoint Template</vt:lpstr>
      <vt:lpstr>3_eLoyalty PowerPoint Template</vt:lpstr>
      <vt:lpstr>4_eLoyalty PowerPoint Template</vt:lpstr>
      <vt:lpstr>5_eLoyalty PowerPoint Template</vt:lpstr>
      <vt:lpstr>New Idea Review </vt:lpstr>
      <vt:lpstr>SOM: ROW Monitoring and Damage Prevention Idea: 3844 Research Objective: 9  </vt:lpstr>
      <vt:lpstr>SOM: ROW Monitoring and Damage Prevention Idea: 3879 Research Objective: 6</vt:lpstr>
      <vt:lpstr>SOM: Technologies to Detect and Identify Unauthorized Activity Near Pipelines Idea: 4952 Research Objective: 5 </vt:lpstr>
      <vt:lpstr>SOM: Geohazard Monitoring Idea: 4944 Research Objective: 3, 6, 9 </vt:lpstr>
      <vt:lpstr>SOM: ROW Monitoring and Damage Prevention Project: ROW-02-05 Research Objective: 6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PRCI</dc:title>
  <dc:creator>Natalie Tessel</dc:creator>
  <cp:lastModifiedBy>Zachary Locks</cp:lastModifiedBy>
  <cp:revision>712</cp:revision>
  <cp:lastPrinted>2016-08-03T16:03:03Z</cp:lastPrinted>
  <dcterms:created xsi:type="dcterms:W3CDTF">2002-04-19T15:23:57Z</dcterms:created>
  <dcterms:modified xsi:type="dcterms:W3CDTF">2025-09-10T15:00:53Z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0x01010097AE15B460721D4E812A119FA9F3707E</vt:lpwstr>
  </property>
  <property fmtid="{D5CDD505-2E9C-101B-9397-08002B2CF9AE}" pid="3" name="MediaServiceImageTags">
    <vt:lpwstr/>
  </property>
</Properties>
</file>