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7790" r:id="rId4"/>
  </p:sldMasterIdLst>
  <p:notesMasterIdLst>
    <p:notesMasterId r:id="rId25"/>
  </p:notesMasterIdLst>
  <p:handoutMasterIdLst>
    <p:handoutMasterId r:id="rId26"/>
  </p:handoutMasterIdLst>
  <p:sldIdLst>
    <p:sldId id="256" r:id="rId5"/>
    <p:sldId id="260" r:id="rId6"/>
    <p:sldId id="860" r:id="rId7"/>
    <p:sldId id="907" r:id="rId8"/>
    <p:sldId id="861" r:id="rId9"/>
    <p:sldId id="840" r:id="rId10"/>
    <p:sldId id="862" r:id="rId11"/>
    <p:sldId id="258" r:id="rId12"/>
    <p:sldId id="902" r:id="rId13"/>
    <p:sldId id="908" r:id="rId14"/>
    <p:sldId id="911" r:id="rId15"/>
    <p:sldId id="910" r:id="rId16"/>
    <p:sldId id="909" r:id="rId17"/>
    <p:sldId id="900" r:id="rId18"/>
    <p:sldId id="912" r:id="rId19"/>
    <p:sldId id="855" r:id="rId20"/>
    <p:sldId id="899" r:id="rId21"/>
    <p:sldId id="856" r:id="rId22"/>
    <p:sldId id="857" r:id="rId23"/>
    <p:sldId id="858" r:id="rId24"/>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189"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377"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566"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754"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5943"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131"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320"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509"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31">
          <p15:clr>
            <a:srgbClr val="A4A3A4"/>
          </p15:clr>
        </p15:guide>
        <p15:guide id="2" pos="2212">
          <p15:clr>
            <a:srgbClr val="A4A3A4"/>
          </p15:clr>
        </p15:guide>
        <p15:guide id="3" orient="horz" pos="2211">
          <p15:clr>
            <a:srgbClr val="A4A3A4"/>
          </p15:clr>
        </p15:guide>
        <p15:guide id="4" pos="2932">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lie Tessel" initials="NT" lastIdx="5" clrIdx="0"/>
  <p:cmAuthor id="2" name="Gary Choquette" initials="GC" lastIdx="5" clrIdx="1"/>
  <p:cmAuthor id="3" name="Zoe Shall" initials="Z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864"/>
    <a:srgbClr val="1F497D"/>
    <a:srgbClr val="FFFFFF"/>
    <a:srgbClr val="034EA2"/>
    <a:srgbClr val="034EA1"/>
    <a:srgbClr val="777777"/>
    <a:srgbClr val="00B3B5"/>
    <a:srgbClr val="EAEAEA"/>
    <a:srgbClr val="C0C0C0"/>
    <a:srgbClr val="DDD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823C8F-D97E-4F18-BC69-022D79AF9C85}" v="31" dt="2025-09-12T20:59:55.876"/>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6039" autoAdjust="0"/>
  </p:normalViewPr>
  <p:slideViewPr>
    <p:cSldViewPr snapToGrid="0">
      <p:cViewPr varScale="1">
        <p:scale>
          <a:sx n="92" d="100"/>
          <a:sy n="92" d="100"/>
        </p:scale>
        <p:origin x="120" y="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2931"/>
        <p:guide pos="2212"/>
        <p:guide orient="horz" pos="2211"/>
        <p:guide pos="293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e, Taylor M SIEP-PTX/D/H/H" userId="29f383e7-5a08-4273-b994-86d8ace8f6f1" providerId="ADAL" clId="{7F823C8F-D97E-4F18-BC69-022D79AF9C85}"/>
    <pc:docChg chg="undo custSel addSld delSld modSld sldOrd modMainMaster">
      <pc:chgData name="Shie, Taylor M SIEP-PTX/D/H/H" userId="29f383e7-5a08-4273-b994-86d8ace8f6f1" providerId="ADAL" clId="{7F823C8F-D97E-4F18-BC69-022D79AF9C85}" dt="2025-09-17T15:16:00.079" v="1260" actId="20577"/>
      <pc:docMkLst>
        <pc:docMk/>
      </pc:docMkLst>
      <pc:sldChg chg="modSp mod">
        <pc:chgData name="Shie, Taylor M SIEP-PTX/D/H/H" userId="29f383e7-5a08-4273-b994-86d8ace8f6f1" providerId="ADAL" clId="{7F823C8F-D97E-4F18-BC69-022D79AF9C85}" dt="2025-09-12T15:45:45.564" v="355" actId="20577"/>
        <pc:sldMkLst>
          <pc:docMk/>
          <pc:sldMk cId="3370871697" sldId="256"/>
        </pc:sldMkLst>
        <pc:spChg chg="mod">
          <ac:chgData name="Shie, Taylor M SIEP-PTX/D/H/H" userId="29f383e7-5a08-4273-b994-86d8ace8f6f1" providerId="ADAL" clId="{7F823C8F-D97E-4F18-BC69-022D79AF9C85}" dt="2025-09-12T15:40:55.018" v="112" actId="20577"/>
          <ac:spMkLst>
            <pc:docMk/>
            <pc:sldMk cId="3370871697" sldId="256"/>
            <ac:spMk id="5" creationId="{00000000-0000-0000-0000-000000000000}"/>
          </ac:spMkLst>
        </pc:spChg>
        <pc:spChg chg="mod">
          <ac:chgData name="Shie, Taylor M SIEP-PTX/D/H/H" userId="29f383e7-5a08-4273-b994-86d8ace8f6f1" providerId="ADAL" clId="{7F823C8F-D97E-4F18-BC69-022D79AF9C85}" dt="2025-09-12T15:41:02.537" v="133" actId="20577"/>
          <ac:spMkLst>
            <pc:docMk/>
            <pc:sldMk cId="3370871697" sldId="256"/>
            <ac:spMk id="7" creationId="{00000000-0000-0000-0000-000000000000}"/>
          </ac:spMkLst>
        </pc:spChg>
        <pc:spChg chg="mod">
          <ac:chgData name="Shie, Taylor M SIEP-PTX/D/H/H" userId="29f383e7-5a08-4273-b994-86d8ace8f6f1" providerId="ADAL" clId="{7F823C8F-D97E-4F18-BC69-022D79AF9C85}" dt="2025-09-12T15:45:45.564" v="355" actId="20577"/>
          <ac:spMkLst>
            <pc:docMk/>
            <pc:sldMk cId="3370871697" sldId="256"/>
            <ac:spMk id="8" creationId="{00000000-0000-0000-0000-000000000000}"/>
          </ac:spMkLst>
        </pc:spChg>
      </pc:sldChg>
      <pc:sldChg chg="modSp mod">
        <pc:chgData name="Shie, Taylor M SIEP-PTX/D/H/H" userId="29f383e7-5a08-4273-b994-86d8ace8f6f1" providerId="ADAL" clId="{7F823C8F-D97E-4F18-BC69-022D79AF9C85}" dt="2025-09-12T15:43:57.848" v="334" actId="1076"/>
        <pc:sldMkLst>
          <pc:docMk/>
          <pc:sldMk cId="669637660" sldId="258"/>
        </pc:sldMkLst>
        <pc:spChg chg="mod">
          <ac:chgData name="Shie, Taylor M SIEP-PTX/D/H/H" userId="29f383e7-5a08-4273-b994-86d8ace8f6f1" providerId="ADAL" clId="{7F823C8F-D97E-4F18-BC69-022D79AF9C85}" dt="2025-09-12T15:43:57.848" v="334" actId="1076"/>
          <ac:spMkLst>
            <pc:docMk/>
            <pc:sldMk cId="669637660" sldId="258"/>
            <ac:spMk id="7" creationId="{00000000-0000-0000-0000-000000000000}"/>
          </ac:spMkLst>
        </pc:spChg>
        <pc:spChg chg="mod">
          <ac:chgData name="Shie, Taylor M SIEP-PTX/D/H/H" userId="29f383e7-5a08-4273-b994-86d8ace8f6f1" providerId="ADAL" clId="{7F823C8F-D97E-4F18-BC69-022D79AF9C85}" dt="2025-09-12T15:43:22.035" v="254" actId="20577"/>
          <ac:spMkLst>
            <pc:docMk/>
            <pc:sldMk cId="669637660" sldId="258"/>
            <ac:spMk id="8" creationId="{00000000-0000-0000-0000-000000000000}"/>
          </ac:spMkLst>
        </pc:spChg>
        <pc:spChg chg="mod">
          <ac:chgData name="Shie, Taylor M SIEP-PTX/D/H/H" userId="29f383e7-5a08-4273-b994-86d8ace8f6f1" providerId="ADAL" clId="{7F823C8F-D97E-4F18-BC69-022D79AF9C85}" dt="2025-09-12T15:43:45.999" v="312" actId="20577"/>
          <ac:spMkLst>
            <pc:docMk/>
            <pc:sldMk cId="669637660" sldId="258"/>
            <ac:spMk id="9" creationId="{00000000-0000-0000-0000-000000000000}"/>
          </ac:spMkLst>
        </pc:spChg>
        <pc:spChg chg="mod">
          <ac:chgData name="Shie, Taylor M SIEP-PTX/D/H/H" userId="29f383e7-5a08-4273-b994-86d8ace8f6f1" providerId="ADAL" clId="{7F823C8F-D97E-4F18-BC69-022D79AF9C85}" dt="2025-09-12T15:43:53.117" v="333" actId="20577"/>
          <ac:spMkLst>
            <pc:docMk/>
            <pc:sldMk cId="669637660" sldId="258"/>
            <ac:spMk id="10" creationId="{00000000-0000-0000-0000-000000000000}"/>
          </ac:spMkLst>
        </pc:spChg>
      </pc:sldChg>
      <pc:sldChg chg="del ord">
        <pc:chgData name="Shie, Taylor M SIEP-PTX/D/H/H" userId="29f383e7-5a08-4273-b994-86d8ace8f6f1" providerId="ADAL" clId="{7F823C8F-D97E-4F18-BC69-022D79AF9C85}" dt="2025-09-12T15:43:00.057" v="242" actId="47"/>
        <pc:sldMkLst>
          <pc:docMk/>
          <pc:sldMk cId="3455658976" sldId="259"/>
        </pc:sldMkLst>
      </pc:sldChg>
      <pc:sldChg chg="modSp mod">
        <pc:chgData name="Shie, Taylor M SIEP-PTX/D/H/H" userId="29f383e7-5a08-4273-b994-86d8ace8f6f1" providerId="ADAL" clId="{7F823C8F-D97E-4F18-BC69-022D79AF9C85}" dt="2025-09-17T15:15:16.847" v="1158" actId="20577"/>
        <pc:sldMkLst>
          <pc:docMk/>
          <pc:sldMk cId="1146055597" sldId="260"/>
        </pc:sldMkLst>
        <pc:spChg chg="mod">
          <ac:chgData name="Shie, Taylor M SIEP-PTX/D/H/H" userId="29f383e7-5a08-4273-b994-86d8ace8f6f1" providerId="ADAL" clId="{7F823C8F-D97E-4F18-BC69-022D79AF9C85}" dt="2025-09-17T15:15:16.847" v="1158" actId="20577"/>
          <ac:spMkLst>
            <pc:docMk/>
            <pc:sldMk cId="1146055597" sldId="260"/>
            <ac:spMk id="3" creationId="{2BB46851-8FAC-7242-93AF-2C67E50E7E57}"/>
          </ac:spMkLst>
        </pc:spChg>
      </pc:sldChg>
      <pc:sldChg chg="add del">
        <pc:chgData name="Shie, Taylor M SIEP-PTX/D/H/H" userId="29f383e7-5a08-4273-b994-86d8ace8f6f1" providerId="ADAL" clId="{7F823C8F-D97E-4F18-BC69-022D79AF9C85}" dt="2025-09-12T15:48:47.870" v="399"/>
        <pc:sldMkLst>
          <pc:docMk/>
          <pc:sldMk cId="3015667859" sldId="693"/>
        </pc:sldMkLst>
      </pc:sldChg>
      <pc:sldChg chg="modSp mod ord">
        <pc:chgData name="Shie, Taylor M SIEP-PTX/D/H/H" userId="29f383e7-5a08-4273-b994-86d8ace8f6f1" providerId="ADAL" clId="{7F823C8F-D97E-4F18-BC69-022D79AF9C85}" dt="2025-09-12T20:59:08.424" v="1132" actId="20577"/>
        <pc:sldMkLst>
          <pc:docMk/>
          <pc:sldMk cId="1042024734" sldId="840"/>
        </pc:sldMkLst>
        <pc:spChg chg="mod">
          <ac:chgData name="Shie, Taylor M SIEP-PTX/D/H/H" userId="29f383e7-5a08-4273-b994-86d8ace8f6f1" providerId="ADAL" clId="{7F823C8F-D97E-4F18-BC69-022D79AF9C85}" dt="2025-09-12T20:59:08.424" v="1132" actId="20577"/>
          <ac:spMkLst>
            <pc:docMk/>
            <pc:sldMk cId="1042024734" sldId="840"/>
            <ac:spMk id="3" creationId="{EFD64B33-7729-4220-8894-2B3F94184EC2}"/>
          </ac:spMkLst>
        </pc:spChg>
      </pc:sldChg>
      <pc:sldChg chg="add del">
        <pc:chgData name="Shie, Taylor M SIEP-PTX/D/H/H" userId="29f383e7-5a08-4273-b994-86d8ace8f6f1" providerId="ADAL" clId="{7F823C8F-D97E-4F18-BC69-022D79AF9C85}" dt="2025-09-12T15:48:47.870" v="399"/>
        <pc:sldMkLst>
          <pc:docMk/>
          <pc:sldMk cId="2178285765" sldId="853"/>
        </pc:sldMkLst>
      </pc:sldChg>
      <pc:sldChg chg="add">
        <pc:chgData name="Shie, Taylor M SIEP-PTX/D/H/H" userId="29f383e7-5a08-4273-b994-86d8ace8f6f1" providerId="ADAL" clId="{7F823C8F-D97E-4F18-BC69-022D79AF9C85}" dt="2025-09-12T16:56:30.647" v="636"/>
        <pc:sldMkLst>
          <pc:docMk/>
          <pc:sldMk cId="3165967811" sldId="855"/>
        </pc:sldMkLst>
      </pc:sldChg>
      <pc:sldChg chg="add">
        <pc:chgData name="Shie, Taylor M SIEP-PTX/D/H/H" userId="29f383e7-5a08-4273-b994-86d8ace8f6f1" providerId="ADAL" clId="{7F823C8F-D97E-4F18-BC69-022D79AF9C85}" dt="2025-09-12T16:56:30.647" v="636"/>
        <pc:sldMkLst>
          <pc:docMk/>
          <pc:sldMk cId="3718609285" sldId="856"/>
        </pc:sldMkLst>
      </pc:sldChg>
      <pc:sldChg chg="add">
        <pc:chgData name="Shie, Taylor M SIEP-PTX/D/H/H" userId="29f383e7-5a08-4273-b994-86d8ace8f6f1" providerId="ADAL" clId="{7F823C8F-D97E-4F18-BC69-022D79AF9C85}" dt="2025-09-12T16:56:30.647" v="636"/>
        <pc:sldMkLst>
          <pc:docMk/>
          <pc:sldMk cId="2775705202" sldId="857"/>
        </pc:sldMkLst>
      </pc:sldChg>
      <pc:sldChg chg="add">
        <pc:chgData name="Shie, Taylor M SIEP-PTX/D/H/H" userId="29f383e7-5a08-4273-b994-86d8ace8f6f1" providerId="ADAL" clId="{7F823C8F-D97E-4F18-BC69-022D79AF9C85}" dt="2025-09-12T16:56:30.647" v="636"/>
        <pc:sldMkLst>
          <pc:docMk/>
          <pc:sldMk cId="4088681988" sldId="858"/>
        </pc:sldMkLst>
      </pc:sldChg>
      <pc:sldChg chg="add del">
        <pc:chgData name="Shie, Taylor M SIEP-PTX/D/H/H" userId="29f383e7-5a08-4273-b994-86d8ace8f6f1" providerId="ADAL" clId="{7F823C8F-D97E-4F18-BC69-022D79AF9C85}" dt="2025-09-12T15:48:47.870" v="399"/>
        <pc:sldMkLst>
          <pc:docMk/>
          <pc:sldMk cId="1413205341" sldId="859"/>
        </pc:sldMkLst>
      </pc:sldChg>
      <pc:sldChg chg="modSp mod">
        <pc:chgData name="Shie, Taylor M SIEP-PTX/D/H/H" userId="29f383e7-5a08-4273-b994-86d8ace8f6f1" providerId="ADAL" clId="{7F823C8F-D97E-4F18-BC69-022D79AF9C85}" dt="2025-09-12T21:01:29.743" v="1142" actId="1076"/>
        <pc:sldMkLst>
          <pc:docMk/>
          <pc:sldMk cId="1399709508" sldId="860"/>
        </pc:sldMkLst>
        <pc:spChg chg="mod">
          <ac:chgData name="Shie, Taylor M SIEP-PTX/D/H/H" userId="29f383e7-5a08-4273-b994-86d8ace8f6f1" providerId="ADAL" clId="{7F823C8F-D97E-4F18-BC69-022D79AF9C85}" dt="2025-09-12T21:01:18.512" v="1141" actId="948"/>
          <ac:spMkLst>
            <pc:docMk/>
            <pc:sldMk cId="1399709508" sldId="860"/>
            <ac:spMk id="3" creationId="{2BB46851-8FAC-7242-93AF-2C67E50E7E57}"/>
          </ac:spMkLst>
        </pc:spChg>
        <pc:graphicFrameChg chg="mod">
          <ac:chgData name="Shie, Taylor M SIEP-PTX/D/H/H" userId="29f383e7-5a08-4273-b994-86d8ace8f6f1" providerId="ADAL" clId="{7F823C8F-D97E-4F18-BC69-022D79AF9C85}" dt="2025-09-12T21:01:29.743" v="1142" actId="1076"/>
          <ac:graphicFrameMkLst>
            <pc:docMk/>
            <pc:sldMk cId="1399709508" sldId="860"/>
            <ac:graphicFrameMk id="6" creationId="{007622B4-FA7A-2EB2-A687-B9B708B22695}"/>
          </ac:graphicFrameMkLst>
        </pc:graphicFrameChg>
        <pc:picChg chg="mod">
          <ac:chgData name="Shie, Taylor M SIEP-PTX/D/H/H" userId="29f383e7-5a08-4273-b994-86d8ace8f6f1" providerId="ADAL" clId="{7F823C8F-D97E-4F18-BC69-022D79AF9C85}" dt="2025-09-12T21:01:29.743" v="1142" actId="1076"/>
          <ac:picMkLst>
            <pc:docMk/>
            <pc:sldMk cId="1399709508" sldId="860"/>
            <ac:picMk id="7" creationId="{28FC6615-A48E-20C2-F973-63646F5AADC3}"/>
          </ac:picMkLst>
        </pc:picChg>
      </pc:sldChg>
      <pc:sldChg chg="modSp add del mod ord">
        <pc:chgData name="Shie, Taylor M SIEP-PTX/D/H/H" userId="29f383e7-5a08-4273-b994-86d8ace8f6f1" providerId="ADAL" clId="{7F823C8F-D97E-4F18-BC69-022D79AF9C85}" dt="2025-09-17T15:16:00.079" v="1260" actId="20577"/>
        <pc:sldMkLst>
          <pc:docMk/>
          <pc:sldMk cId="3918212083" sldId="862"/>
        </pc:sldMkLst>
        <pc:spChg chg="mod">
          <ac:chgData name="Shie, Taylor M SIEP-PTX/D/H/H" userId="29f383e7-5a08-4273-b994-86d8ace8f6f1" providerId="ADAL" clId="{7F823C8F-D97E-4F18-BC69-022D79AF9C85}" dt="2025-09-17T15:15:24.676" v="1166" actId="20577"/>
          <ac:spMkLst>
            <pc:docMk/>
            <pc:sldMk cId="3918212083" sldId="862"/>
            <ac:spMk id="2" creationId="{9AF6485B-9FFD-F037-0328-C4379968DE18}"/>
          </ac:spMkLst>
        </pc:spChg>
        <pc:spChg chg="mod">
          <ac:chgData name="Shie, Taylor M SIEP-PTX/D/H/H" userId="29f383e7-5a08-4273-b994-86d8ace8f6f1" providerId="ADAL" clId="{7F823C8F-D97E-4F18-BC69-022D79AF9C85}" dt="2025-09-17T15:16:00.079" v="1260" actId="20577"/>
          <ac:spMkLst>
            <pc:docMk/>
            <pc:sldMk cId="3918212083" sldId="862"/>
            <ac:spMk id="5" creationId="{5C6DB17C-6A54-2DCC-7455-54938087AB30}"/>
          </ac:spMkLst>
        </pc:spChg>
      </pc:sldChg>
      <pc:sldChg chg="del">
        <pc:chgData name="Shie, Taylor M SIEP-PTX/D/H/H" userId="29f383e7-5a08-4273-b994-86d8ace8f6f1" providerId="ADAL" clId="{7F823C8F-D97E-4F18-BC69-022D79AF9C85}" dt="2025-09-12T15:43:11.849" v="243" actId="47"/>
        <pc:sldMkLst>
          <pc:docMk/>
          <pc:sldMk cId="2998655823" sldId="863"/>
        </pc:sldMkLst>
      </pc:sldChg>
      <pc:sldChg chg="add">
        <pc:chgData name="Shie, Taylor M SIEP-PTX/D/H/H" userId="29f383e7-5a08-4273-b994-86d8ace8f6f1" providerId="ADAL" clId="{7F823C8F-D97E-4F18-BC69-022D79AF9C85}" dt="2025-09-12T16:56:30.647" v="636"/>
        <pc:sldMkLst>
          <pc:docMk/>
          <pc:sldMk cId="2649375269" sldId="899"/>
        </pc:sldMkLst>
      </pc:sldChg>
      <pc:sldChg chg="add">
        <pc:chgData name="Shie, Taylor M SIEP-PTX/D/H/H" userId="29f383e7-5a08-4273-b994-86d8ace8f6f1" providerId="ADAL" clId="{7F823C8F-D97E-4F18-BC69-022D79AF9C85}" dt="2025-09-12T16:56:30.647" v="636"/>
        <pc:sldMkLst>
          <pc:docMk/>
          <pc:sldMk cId="1329027326" sldId="900"/>
        </pc:sldMkLst>
      </pc:sldChg>
      <pc:sldChg chg="add del">
        <pc:chgData name="Shie, Taylor M SIEP-PTX/D/H/H" userId="29f383e7-5a08-4273-b994-86d8ace8f6f1" providerId="ADAL" clId="{7F823C8F-D97E-4F18-BC69-022D79AF9C85}" dt="2025-09-12T15:48:47.870" v="399"/>
        <pc:sldMkLst>
          <pc:docMk/>
          <pc:sldMk cId="462281574" sldId="901"/>
        </pc:sldMkLst>
      </pc:sldChg>
      <pc:sldChg chg="modSp add del mod">
        <pc:chgData name="Shie, Taylor M SIEP-PTX/D/H/H" userId="29f383e7-5a08-4273-b994-86d8ace8f6f1" providerId="ADAL" clId="{7F823C8F-D97E-4F18-BC69-022D79AF9C85}" dt="2025-09-12T16:56:47.274" v="646" actId="6549"/>
        <pc:sldMkLst>
          <pc:docMk/>
          <pc:sldMk cId="240609039" sldId="902"/>
        </pc:sldMkLst>
        <pc:spChg chg="mod">
          <ac:chgData name="Shie, Taylor M SIEP-PTX/D/H/H" userId="29f383e7-5a08-4273-b994-86d8ace8f6f1" providerId="ADAL" clId="{7F823C8F-D97E-4F18-BC69-022D79AF9C85}" dt="2025-09-12T16:56:47.274" v="646" actId="6549"/>
          <ac:spMkLst>
            <pc:docMk/>
            <pc:sldMk cId="240609039" sldId="902"/>
            <ac:spMk id="3" creationId="{06611C53-F587-093E-0B61-3E6898B3A12A}"/>
          </ac:spMkLst>
        </pc:spChg>
      </pc:sldChg>
      <pc:sldChg chg="modSp add del mod">
        <pc:chgData name="Shie, Taylor M SIEP-PTX/D/H/H" userId="29f383e7-5a08-4273-b994-86d8ace8f6f1" providerId="ADAL" clId="{7F823C8F-D97E-4F18-BC69-022D79AF9C85}" dt="2025-09-12T21:00:12.005" v="1138" actId="108"/>
        <pc:sldMkLst>
          <pc:docMk/>
          <pc:sldMk cId="3492485298" sldId="907"/>
        </pc:sldMkLst>
        <pc:spChg chg="mod">
          <ac:chgData name="Shie, Taylor M SIEP-PTX/D/H/H" userId="29f383e7-5a08-4273-b994-86d8ace8f6f1" providerId="ADAL" clId="{7F823C8F-D97E-4F18-BC69-022D79AF9C85}" dt="2025-09-12T21:00:12.005" v="1138" actId="108"/>
          <ac:spMkLst>
            <pc:docMk/>
            <pc:sldMk cId="3492485298" sldId="907"/>
            <ac:spMk id="3" creationId="{37815852-5379-2475-FB7D-D34068BE4D87}"/>
          </ac:spMkLst>
        </pc:spChg>
      </pc:sldChg>
      <pc:sldChg chg="modSp add del mod">
        <pc:chgData name="Shie, Taylor M SIEP-PTX/D/H/H" userId="29f383e7-5a08-4273-b994-86d8ace8f6f1" providerId="ADAL" clId="{7F823C8F-D97E-4F18-BC69-022D79AF9C85}" dt="2025-09-12T20:33:55.187" v="870" actId="20577"/>
        <pc:sldMkLst>
          <pc:docMk/>
          <pc:sldMk cId="2848279626" sldId="908"/>
        </pc:sldMkLst>
        <pc:spChg chg="mod">
          <ac:chgData name="Shie, Taylor M SIEP-PTX/D/H/H" userId="29f383e7-5a08-4273-b994-86d8ace8f6f1" providerId="ADAL" clId="{7F823C8F-D97E-4F18-BC69-022D79AF9C85}" dt="2025-09-12T15:54:33.541" v="529" actId="20577"/>
          <ac:spMkLst>
            <pc:docMk/>
            <pc:sldMk cId="2848279626" sldId="908"/>
            <ac:spMk id="2" creationId="{742AA76B-3514-61C1-8687-34BF05683F67}"/>
          </ac:spMkLst>
        </pc:spChg>
        <pc:spChg chg="mod">
          <ac:chgData name="Shie, Taylor M SIEP-PTX/D/H/H" userId="29f383e7-5a08-4273-b994-86d8ace8f6f1" providerId="ADAL" clId="{7F823C8F-D97E-4F18-BC69-022D79AF9C85}" dt="2025-09-12T20:33:55.187" v="870" actId="20577"/>
          <ac:spMkLst>
            <pc:docMk/>
            <pc:sldMk cId="2848279626" sldId="908"/>
            <ac:spMk id="8" creationId="{A0D60340-6165-C249-8A46-1857BCA3B4D4}"/>
          </ac:spMkLst>
        </pc:spChg>
      </pc:sldChg>
      <pc:sldChg chg="modSp add del mod ord">
        <pc:chgData name="Shie, Taylor M SIEP-PTX/D/H/H" userId="29f383e7-5a08-4273-b994-86d8ace8f6f1" providerId="ADAL" clId="{7F823C8F-D97E-4F18-BC69-022D79AF9C85}" dt="2025-09-12T15:55:45.027" v="580" actId="21"/>
        <pc:sldMkLst>
          <pc:docMk/>
          <pc:sldMk cId="566270796" sldId="909"/>
        </pc:sldMkLst>
        <pc:spChg chg="mod">
          <ac:chgData name="Shie, Taylor M SIEP-PTX/D/H/H" userId="29f383e7-5a08-4273-b994-86d8ace8f6f1" providerId="ADAL" clId="{7F823C8F-D97E-4F18-BC69-022D79AF9C85}" dt="2025-09-12T15:55:45.027" v="580" actId="21"/>
          <ac:spMkLst>
            <pc:docMk/>
            <pc:sldMk cId="566270796" sldId="909"/>
            <ac:spMk id="8" creationId="{F92D6B0B-2457-645C-61B5-7847D6DD9A0B}"/>
          </ac:spMkLst>
        </pc:spChg>
      </pc:sldChg>
      <pc:sldChg chg="modSp add mod">
        <pc:chgData name="Shie, Taylor M SIEP-PTX/D/H/H" userId="29f383e7-5a08-4273-b994-86d8ace8f6f1" providerId="ADAL" clId="{7F823C8F-D97E-4F18-BC69-022D79AF9C85}" dt="2025-09-12T20:55:12.113" v="1019" actId="108"/>
        <pc:sldMkLst>
          <pc:docMk/>
          <pc:sldMk cId="3728551982" sldId="910"/>
        </pc:sldMkLst>
        <pc:spChg chg="mod">
          <ac:chgData name="Shie, Taylor M SIEP-PTX/D/H/H" userId="29f383e7-5a08-4273-b994-86d8ace8f6f1" providerId="ADAL" clId="{7F823C8F-D97E-4F18-BC69-022D79AF9C85}" dt="2025-09-12T20:41:31.001" v="924" actId="20577"/>
          <ac:spMkLst>
            <pc:docMk/>
            <pc:sldMk cId="3728551982" sldId="910"/>
            <ac:spMk id="2" creationId="{B788A982-8198-978D-7D4E-1FC56B9AC23E}"/>
          </ac:spMkLst>
        </pc:spChg>
        <pc:spChg chg="mod">
          <ac:chgData name="Shie, Taylor M SIEP-PTX/D/H/H" userId="29f383e7-5a08-4273-b994-86d8ace8f6f1" providerId="ADAL" clId="{7F823C8F-D97E-4F18-BC69-022D79AF9C85}" dt="2025-09-12T20:55:12.113" v="1019" actId="108"/>
          <ac:spMkLst>
            <pc:docMk/>
            <pc:sldMk cId="3728551982" sldId="910"/>
            <ac:spMk id="8" creationId="{8FC0D26E-B880-82FA-ABB9-E201A4B84270}"/>
          </ac:spMkLst>
        </pc:spChg>
      </pc:sldChg>
      <pc:sldChg chg="modSp add mod ord">
        <pc:chgData name="Shie, Taylor M SIEP-PTX/D/H/H" userId="29f383e7-5a08-4273-b994-86d8ace8f6f1" providerId="ADAL" clId="{7F823C8F-D97E-4F18-BC69-022D79AF9C85}" dt="2025-09-12T20:35:26.106" v="895" actId="20577"/>
        <pc:sldMkLst>
          <pc:docMk/>
          <pc:sldMk cId="3837117512" sldId="911"/>
        </pc:sldMkLst>
        <pc:spChg chg="mod">
          <ac:chgData name="Shie, Taylor M SIEP-PTX/D/H/H" userId="29f383e7-5a08-4273-b994-86d8ace8f6f1" providerId="ADAL" clId="{7F823C8F-D97E-4F18-BC69-022D79AF9C85}" dt="2025-09-12T15:55:20.469" v="575" actId="20577"/>
          <ac:spMkLst>
            <pc:docMk/>
            <pc:sldMk cId="3837117512" sldId="911"/>
            <ac:spMk id="2" creationId="{046E6327-974D-0DFA-A74D-F6E5671A7985}"/>
          </ac:spMkLst>
        </pc:spChg>
        <pc:spChg chg="mod">
          <ac:chgData name="Shie, Taylor M SIEP-PTX/D/H/H" userId="29f383e7-5a08-4273-b994-86d8ace8f6f1" providerId="ADAL" clId="{7F823C8F-D97E-4F18-BC69-022D79AF9C85}" dt="2025-09-12T20:35:26.106" v="895" actId="20577"/>
          <ac:spMkLst>
            <pc:docMk/>
            <pc:sldMk cId="3837117512" sldId="911"/>
            <ac:spMk id="8" creationId="{432ECA65-7BC2-3C29-F4B8-7A39AC457795}"/>
          </ac:spMkLst>
        </pc:spChg>
      </pc:sldChg>
      <pc:sldChg chg="add">
        <pc:chgData name="Shie, Taylor M SIEP-PTX/D/H/H" userId="29f383e7-5a08-4273-b994-86d8ace8f6f1" providerId="ADAL" clId="{7F823C8F-D97E-4F18-BC69-022D79AF9C85}" dt="2025-09-12T16:56:30.647" v="636"/>
        <pc:sldMkLst>
          <pc:docMk/>
          <pc:sldMk cId="2028403272" sldId="912"/>
        </pc:sldMkLst>
      </pc:sldChg>
      <pc:sldMasterChg chg="modSp mod">
        <pc:chgData name="Shie, Taylor M SIEP-PTX/D/H/H" userId="29f383e7-5a08-4273-b994-86d8ace8f6f1" providerId="ADAL" clId="{7F823C8F-D97E-4F18-BC69-022D79AF9C85}" dt="2025-09-12T21:00:40.161" v="1140" actId="20577"/>
        <pc:sldMasterMkLst>
          <pc:docMk/>
          <pc:sldMasterMk cId="215211893" sldId="2147487790"/>
        </pc:sldMasterMkLst>
        <pc:spChg chg="mod">
          <ac:chgData name="Shie, Taylor M SIEP-PTX/D/H/H" userId="29f383e7-5a08-4273-b994-86d8ace8f6f1" providerId="ADAL" clId="{7F823C8F-D97E-4F18-BC69-022D79AF9C85}" dt="2025-09-12T21:00:40.161" v="1140" actId="20577"/>
          <ac:spMkLst>
            <pc:docMk/>
            <pc:sldMasterMk cId="215211893" sldId="2147487790"/>
            <ac:spMk id="2" creationId="{00000000-0000-0000-0000-000000000000}"/>
          </ac:spMkLst>
        </pc:sp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32271587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extLst>
      <p:ext uri="{BB962C8B-B14F-4D97-AF65-F5344CB8AC3E}">
        <p14:creationId xmlns:p14="http://schemas.microsoft.com/office/powerpoint/2010/main" val="14724789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6</a:t>
            </a:fld>
            <a:endParaRPr lang="en-US" altLang="en-US" dirty="0"/>
          </a:p>
        </p:txBody>
      </p:sp>
    </p:spTree>
    <p:extLst>
      <p:ext uri="{BB962C8B-B14F-4D97-AF65-F5344CB8AC3E}">
        <p14:creationId xmlns:p14="http://schemas.microsoft.com/office/powerpoint/2010/main" val="1884033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8</a:t>
            </a:fld>
            <a:endParaRPr lang="en-US" altLang="en-US"/>
          </a:p>
        </p:txBody>
      </p:sp>
    </p:spTree>
    <p:extLst>
      <p:ext uri="{BB962C8B-B14F-4D97-AF65-F5344CB8AC3E}">
        <p14:creationId xmlns:p14="http://schemas.microsoft.com/office/powerpoint/2010/main" val="3546065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15</a:t>
            </a:fld>
            <a:endParaRPr lang="en-US" altLang="en-US" dirty="0"/>
          </a:p>
        </p:txBody>
      </p:sp>
    </p:spTree>
    <p:extLst>
      <p:ext uri="{BB962C8B-B14F-4D97-AF65-F5344CB8AC3E}">
        <p14:creationId xmlns:p14="http://schemas.microsoft.com/office/powerpoint/2010/main" val="1884033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00050" indent="-342900">
              <a:buFont typeface="+mj-lt"/>
              <a:buAutoNum type="arabicPeriod"/>
            </a:pPr>
            <a:endParaRPr lang="en-US" dirty="0"/>
          </a:p>
          <a:p>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16</a:t>
            </a:fld>
            <a:endParaRPr lang="en-US" altLang="en-US" dirty="0"/>
          </a:p>
        </p:txBody>
      </p:sp>
    </p:spTree>
    <p:extLst>
      <p:ext uri="{BB962C8B-B14F-4D97-AF65-F5344CB8AC3E}">
        <p14:creationId xmlns:p14="http://schemas.microsoft.com/office/powerpoint/2010/main" val="2535776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 indent="0">
              <a:buFont typeface="+mj-lt"/>
              <a:buNone/>
            </a:pPr>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17</a:t>
            </a:fld>
            <a:endParaRPr lang="en-US" altLang="en-US" dirty="0"/>
          </a:p>
        </p:txBody>
      </p:sp>
    </p:spTree>
    <p:extLst>
      <p:ext uri="{BB962C8B-B14F-4D97-AF65-F5344CB8AC3E}">
        <p14:creationId xmlns:p14="http://schemas.microsoft.com/office/powerpoint/2010/main" val="3290433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18</a:t>
            </a:fld>
            <a:endParaRPr lang="en-US" altLang="en-US" dirty="0"/>
          </a:p>
        </p:txBody>
      </p:sp>
    </p:spTree>
    <p:extLst>
      <p:ext uri="{BB962C8B-B14F-4D97-AF65-F5344CB8AC3E}">
        <p14:creationId xmlns:p14="http://schemas.microsoft.com/office/powerpoint/2010/main" val="26494553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19</a:t>
            </a:fld>
            <a:endParaRPr lang="en-US" altLang="en-US" dirty="0"/>
          </a:p>
        </p:txBody>
      </p:sp>
    </p:spTree>
    <p:extLst>
      <p:ext uri="{BB962C8B-B14F-4D97-AF65-F5344CB8AC3E}">
        <p14:creationId xmlns:p14="http://schemas.microsoft.com/office/powerpoint/2010/main" val="443827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20</a:t>
            </a:fld>
            <a:endParaRPr lang="en-US" altLang="en-US" dirty="0"/>
          </a:p>
        </p:txBody>
      </p:sp>
    </p:spTree>
    <p:extLst>
      <p:ext uri="{BB962C8B-B14F-4D97-AF65-F5344CB8AC3E}">
        <p14:creationId xmlns:p14="http://schemas.microsoft.com/office/powerpoint/2010/main" val="4644056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01">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l="704" t="11206" r="12459"/>
          <a:stretch/>
        </p:blipFill>
        <p:spPr>
          <a:xfrm>
            <a:off x="3006257" y="1"/>
            <a:ext cx="9185745" cy="6873875"/>
          </a:xfrm>
          <a:prstGeom prst="rect">
            <a:avLst/>
          </a:prstGeom>
          <a:ln>
            <a:noFill/>
          </a:ln>
        </p:spPr>
      </p:pic>
      <p:sp>
        <p:nvSpPr>
          <p:cNvPr id="11" name="Rectangle 10"/>
          <p:cNvSpPr/>
          <p:nvPr userDrawn="1"/>
        </p:nvSpPr>
        <p:spPr bwMode="auto">
          <a:xfrm>
            <a:off x="3006260" y="0"/>
            <a:ext cx="9189493" cy="6869876"/>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marL="228594" indent="-228594" defTabSz="914377">
              <a:spcBef>
                <a:spcPct val="20000"/>
              </a:spcBef>
              <a:buFont typeface="Wingdings" pitchFamily="2" charset="2"/>
              <a:buChar char="§"/>
              <a:tabLst>
                <a:tab pos="1600160" algn="l"/>
              </a:tabLst>
            </a:pPr>
            <a:endParaRPr lang="en-US"/>
          </a:p>
        </p:txBody>
      </p:sp>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1"/>
            <a:ext cx="2999317"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49"/>
            <a:ext cx="2999317" cy="3513139"/>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770357"/>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1">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87056" y="2755301"/>
            <a:ext cx="8318500" cy="914400"/>
          </a:xfrm>
        </p:spPr>
        <p:txBody>
          <a:bodyPr/>
          <a:lstStyle>
            <a:lvl1pPr>
              <a:lnSpc>
                <a:spcPct val="95000"/>
              </a:lnSpc>
              <a:defRPr>
                <a:solidFill>
                  <a:srgbClr val="203864"/>
                </a:solidFill>
              </a:defRPr>
            </a:lvl1pPr>
          </a:lstStyle>
          <a:p>
            <a:r>
              <a:rPr lang="en-US"/>
              <a:t>Click to edit Master title style</a:t>
            </a:r>
          </a:p>
        </p:txBody>
      </p:sp>
      <p:sp>
        <p:nvSpPr>
          <p:cNvPr id="4104" name="Rectangle 8"/>
          <p:cNvSpPr>
            <a:spLocks noGrp="1" noChangeArrowheads="1"/>
          </p:cNvSpPr>
          <p:nvPr>
            <p:ph type="subTitle" sz="quarter" idx="1"/>
          </p:nvPr>
        </p:nvSpPr>
        <p:spPr>
          <a:xfrm>
            <a:off x="3399756" y="3879250"/>
            <a:ext cx="8305800" cy="609600"/>
          </a:xfrm>
        </p:spPr>
        <p:txBody>
          <a:bodyPr/>
          <a:lstStyle>
            <a:lvl1pPr marL="0" indent="0">
              <a:buFont typeface="Wingdings" pitchFamily="2" charset="2"/>
              <a:buNone/>
              <a:defRPr sz="2400" b="0" i="1">
                <a:solidFill>
                  <a:srgbClr val="203864"/>
                </a:solidFill>
              </a:defRPr>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0466" y="4855931"/>
            <a:ext cx="2149391" cy="1578551"/>
          </a:xfrm>
          <a:prstGeom prst="rect">
            <a:avLst/>
          </a:prstGeom>
        </p:spPr>
      </p:pic>
      <p:sp>
        <p:nvSpPr>
          <p:cNvPr id="3" name="Text Placeholder 2"/>
          <p:cNvSpPr>
            <a:spLocks noGrp="1"/>
          </p:cNvSpPr>
          <p:nvPr>
            <p:ph type="body" sz="quarter" idx="10" hasCustomPrompt="1"/>
          </p:nvPr>
        </p:nvSpPr>
        <p:spPr>
          <a:xfrm>
            <a:off x="6493476" y="5217285"/>
            <a:ext cx="5212080" cy="320040"/>
          </a:xfrm>
        </p:spPr>
        <p:txBody>
          <a:bodyPr anchor="ctr" anchorCtr="0"/>
          <a:lstStyle>
            <a:lvl1pPr marL="0" indent="0" algn="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5" name="Text Placeholder 2"/>
          <p:cNvSpPr>
            <a:spLocks noGrp="1"/>
          </p:cNvSpPr>
          <p:nvPr>
            <p:ph type="body" sz="quarter" idx="11" hasCustomPrompt="1"/>
          </p:nvPr>
        </p:nvSpPr>
        <p:spPr>
          <a:xfrm>
            <a:off x="6493476" y="5535607"/>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Location</a:t>
            </a:r>
            <a:endParaRPr lang="en-US"/>
          </a:p>
        </p:txBody>
      </p:sp>
      <p:sp>
        <p:nvSpPr>
          <p:cNvPr id="16" name="Text Placeholder 2"/>
          <p:cNvSpPr>
            <a:spLocks noGrp="1"/>
          </p:cNvSpPr>
          <p:nvPr>
            <p:ph type="body" sz="quarter" idx="12" hasCustomPrompt="1"/>
          </p:nvPr>
        </p:nvSpPr>
        <p:spPr>
          <a:xfrm>
            <a:off x="6493476" y="5849708"/>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Date</a:t>
            </a:r>
            <a:endParaRPr lang="en-US"/>
          </a:p>
        </p:txBody>
      </p:sp>
      <p:sp>
        <p:nvSpPr>
          <p:cNvPr id="17" name="Text Placeholder 2"/>
          <p:cNvSpPr>
            <a:spLocks noGrp="1"/>
          </p:cNvSpPr>
          <p:nvPr>
            <p:ph type="body" sz="quarter" idx="13" hasCustomPrompt="1"/>
          </p:nvPr>
        </p:nvSpPr>
        <p:spPr>
          <a:xfrm>
            <a:off x="6493476" y="4898871"/>
            <a:ext cx="5212080" cy="320040"/>
          </a:xfrm>
        </p:spPr>
        <p:txBody>
          <a:bodyPr anchor="ctr" anchorCtr="0"/>
          <a:lstStyle>
            <a:lvl1pPr marL="0" marR="0" indent="0" algn="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Tree>
    <p:extLst>
      <p:ext uri="{BB962C8B-B14F-4D97-AF65-F5344CB8AC3E}">
        <p14:creationId xmlns:p14="http://schemas.microsoft.com/office/powerpoint/2010/main" val="2114453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ingl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solidFill>
                  <a:srgbClr val="203864"/>
                </a:solidFill>
              </a:defRPr>
            </a:lvl1pPr>
            <a:lvl2pPr>
              <a:defRPr>
                <a:solidFill>
                  <a:srgbClr val="203864"/>
                </a:solidFill>
              </a:defRPr>
            </a:lvl2pPr>
            <a:lvl3pPr>
              <a:defRPr>
                <a:solidFill>
                  <a:srgbClr val="203864"/>
                </a:solidFill>
              </a:defRPr>
            </a:lvl3pPr>
            <a:lvl4pPr>
              <a:defRPr>
                <a:solidFill>
                  <a:srgbClr val="203864"/>
                </a:solidFill>
              </a:defRPr>
            </a:lvl4pPr>
            <a:lvl5pPr>
              <a:defRPr>
                <a:solidFill>
                  <a:srgbClr val="20386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4099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5" y="1498600"/>
            <a:ext cx="5187951"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08392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o Content">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59962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bl" preserve="1">
  <p:cSld name="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5" y="1498600"/>
            <a:ext cx="10579100" cy="4902200"/>
          </a:xfrm>
        </p:spPr>
        <p:txBody>
          <a:bodyPr/>
          <a:lstStyle>
            <a:lvl1pPr>
              <a:defRPr>
                <a:solidFill>
                  <a:srgbClr val="203864"/>
                </a:solidFill>
              </a:defRPr>
            </a:lvl1pPr>
          </a:lstStyle>
          <a:p>
            <a:pPr lvl="0"/>
            <a:r>
              <a:rPr lang="en-US" noProof="0"/>
              <a:t>Click icon to add table</a:t>
            </a:r>
          </a:p>
        </p:txBody>
      </p:sp>
    </p:spTree>
    <p:extLst>
      <p:ext uri="{BB962C8B-B14F-4D97-AF65-F5344CB8AC3E}">
        <p14:creationId xmlns:p14="http://schemas.microsoft.com/office/powerpoint/2010/main" val="2474039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Section Titl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CBDFA-2F95-4773-A7B6-D0A800333D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21112" y="2036838"/>
            <a:ext cx="2933765" cy="2784324"/>
          </a:xfrm>
          <a:prstGeom prst="rect">
            <a:avLst/>
          </a:prstGeom>
        </p:spPr>
      </p:pic>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Rectangle 2"/>
          <p:cNvSpPr>
            <a:spLocks noGrp="1" noChangeArrowheads="1"/>
          </p:cNvSpPr>
          <p:nvPr>
            <p:ph type="ctrTitle"/>
          </p:nvPr>
        </p:nvSpPr>
        <p:spPr>
          <a:xfrm>
            <a:off x="6326434" y="2274839"/>
            <a:ext cx="4943249" cy="2308322"/>
          </a:xfrm>
          <a:noFill/>
        </p:spPr>
        <p:txBody>
          <a:bodyPr wrap="square" lIns="91438" tIns="45719" rIns="91438" bIns="45719" rtlCol="0">
            <a:spAutoFit/>
          </a:bodyPr>
          <a:lstStyle>
            <a:lvl1pPr>
              <a:defRPr lang="en-US" sz="4800" kern="1200">
                <a:solidFill>
                  <a:schemeClr val="tx2"/>
                </a:solidFill>
                <a:latin typeface="Arial" panose="020B0604020202020204" pitchFamily="34" charset="0"/>
                <a:ea typeface="+mn-ea"/>
                <a:cs typeface="Arial" panose="020B0604020202020204" pitchFamily="34" charset="0"/>
              </a:defRPr>
            </a:lvl1pPr>
          </a:lstStyle>
          <a:p>
            <a:pPr lvl="0"/>
            <a:r>
              <a:rPr lang="en-US"/>
              <a:t>Click to edit Master title style</a:t>
            </a:r>
          </a:p>
        </p:txBody>
      </p:sp>
    </p:spTree>
    <p:extLst>
      <p:ext uri="{BB962C8B-B14F-4D97-AF65-F5344CB8AC3E}">
        <p14:creationId xmlns:p14="http://schemas.microsoft.com/office/powerpoint/2010/main" val="199997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8"/>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04239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llout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484303"/>
            <a:ext cx="6815667" cy="4877105"/>
          </a:xfrm>
        </p:spPr>
        <p:txBody>
          <a:bodyPr/>
          <a:lstStyle>
            <a:lvl1pPr marL="228594" indent="-228594">
              <a:buFont typeface="Arial" panose="020B0604020202020204" pitchFamily="34" charset="0"/>
              <a:buChar char="•"/>
              <a:defRPr sz="2800">
                <a:solidFill>
                  <a:srgbClr val="203864"/>
                </a:solidFill>
              </a:defRPr>
            </a:lvl1pPr>
            <a:lvl2pPr marL="628635" indent="-171446">
              <a:buFont typeface="Arial" panose="020B0604020202020204" pitchFamily="34" charset="0"/>
              <a:buChar char="•"/>
              <a:defRPr sz="2400">
                <a:solidFill>
                  <a:srgbClr val="203864"/>
                </a:solidFill>
              </a:defRPr>
            </a:lvl2pPr>
            <a:lvl3pPr>
              <a:defRPr sz="2000">
                <a:solidFill>
                  <a:srgbClr val="203864"/>
                </a:solidFill>
              </a:defRPr>
            </a:lvl3pPr>
            <a:lvl4pPr>
              <a:defRPr sz="1800">
                <a:solidFill>
                  <a:srgbClr val="203864"/>
                </a:solidFill>
              </a:defRPr>
            </a:lvl4pPr>
            <a:lvl5pPr>
              <a:defRPr sz="1800">
                <a:solidFill>
                  <a:srgbClr val="203864"/>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2456352"/>
            <a:ext cx="4011084" cy="3908827"/>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79225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Picture">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solidFill>
                  <a:srgbClr val="203864"/>
                </a:solidFill>
              </a:defRPr>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solidFill>
                  <a:srgbClr val="203864"/>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pic>
        <p:nvPicPr>
          <p:cNvPr id="5" name="Picture 4">
            <a:extLst>
              <a:ext uri="{FF2B5EF4-FFF2-40B4-BE49-F238E27FC236}">
                <a16:creationId xmlns:a16="http://schemas.microsoft.com/office/drawing/2014/main" id="{B1F4F757-5884-4FB7-8AEA-AE45AB0FC5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6" name="Rectangle 14">
            <a:extLst>
              <a:ext uri="{FF2B5EF4-FFF2-40B4-BE49-F238E27FC236}">
                <a16:creationId xmlns:a16="http://schemas.microsoft.com/office/drawing/2014/main" id="{A1320F58-35A1-436E-8731-5EAE07B9996A}"/>
              </a:ext>
            </a:extLst>
          </p:cNvPr>
          <p:cNvSpPr>
            <a:spLocks noChangeArrowheads="1"/>
          </p:cNvSpPr>
          <p:nvPr userDrawn="1"/>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solidFill>
                <a:srgbClr val="203864"/>
              </a:solidFill>
              <a:cs typeface="+mn-cs"/>
            </a:endParaRPr>
          </a:p>
        </p:txBody>
      </p:sp>
      <p:sp>
        <p:nvSpPr>
          <p:cNvPr id="7" name="Rectangle 23">
            <a:extLst>
              <a:ext uri="{FF2B5EF4-FFF2-40B4-BE49-F238E27FC236}">
                <a16:creationId xmlns:a16="http://schemas.microsoft.com/office/drawing/2014/main" id="{7BBC4ED0-ACC1-401A-AA08-82C0FBC8C63F}"/>
              </a:ext>
            </a:extLst>
          </p:cNvPr>
          <p:cNvSpPr>
            <a:spLocks noChangeArrowheads="1"/>
          </p:cNvSpPr>
          <p:nvPr userDrawn="1"/>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rgbClr val="203864"/>
                </a:solidFill>
                <a:latin typeface="+mn-lt"/>
                <a:cs typeface="+mn-cs"/>
              </a:rPr>
              <a:t>www.prci.org</a:t>
            </a:r>
          </a:p>
        </p:txBody>
      </p:sp>
      <p:sp>
        <p:nvSpPr>
          <p:cNvPr id="8" name="TextBox 7"/>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2023,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9736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88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Section Titl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82534" y="2411721"/>
            <a:ext cx="3636861" cy="2034557"/>
          </a:xfrm>
          <a:prstGeom prst="rect">
            <a:avLst/>
          </a:prstGeom>
        </p:spPr>
      </p:pic>
      <p:sp>
        <p:nvSpPr>
          <p:cNvPr id="6" name="Text Placeholder 2"/>
          <p:cNvSpPr>
            <a:spLocks noGrp="1"/>
          </p:cNvSpPr>
          <p:nvPr>
            <p:ph type="body" sz="quarter" idx="10" hasCustomPrompt="1"/>
          </p:nvPr>
        </p:nvSpPr>
        <p:spPr>
          <a:xfrm>
            <a:off x="6899564" y="3985499"/>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0" name="Text Placeholder 2"/>
          <p:cNvSpPr>
            <a:spLocks noGrp="1"/>
          </p:cNvSpPr>
          <p:nvPr>
            <p:ph type="body" sz="quarter" idx="13" hasCustomPrompt="1"/>
          </p:nvPr>
        </p:nvSpPr>
        <p:spPr>
          <a:xfrm>
            <a:off x="6899564" y="3667085"/>
            <a:ext cx="4381995" cy="320040"/>
          </a:xfrm>
        </p:spPr>
        <p:txBody>
          <a:bodyPr anchor="ctr" anchorCtr="0"/>
          <a:lstStyle>
            <a:lvl1pPr marL="0" marR="0" indent="0" algn="ct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
        <p:nvSpPr>
          <p:cNvPr id="11" name="Text Placeholder 2"/>
          <p:cNvSpPr>
            <a:spLocks noGrp="1"/>
          </p:cNvSpPr>
          <p:nvPr>
            <p:ph type="body" sz="quarter" idx="14" hasCustomPrompt="1"/>
          </p:nvPr>
        </p:nvSpPr>
        <p:spPr>
          <a:xfrm>
            <a:off x="6899564" y="4497205"/>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kern="0" baseline="0" smtClean="0">
                <a:solidFill>
                  <a:srgbClr val="203864"/>
                </a:solidFill>
                <a:latin typeface="+mj-lt"/>
                <a:ea typeface="+mj-ea"/>
                <a:cs typeface="+mj-cs"/>
              </a:defRPr>
            </a:lvl1pPr>
          </a:lstStyle>
          <a:p>
            <a:pPr lvl="0"/>
            <a:r>
              <a:rPr lang="en-US"/>
              <a:t>Click to edit </a:t>
            </a:r>
            <a:r>
              <a:rPr lang="en-US" sz="2000" b="0" kern="0"/>
              <a:t>Phone Number</a:t>
            </a:r>
            <a:endParaRPr lang="en-US"/>
          </a:p>
        </p:txBody>
      </p:sp>
      <p:sp>
        <p:nvSpPr>
          <p:cNvPr id="12" name="Text Placeholder 2"/>
          <p:cNvSpPr>
            <a:spLocks noGrp="1"/>
          </p:cNvSpPr>
          <p:nvPr>
            <p:ph type="body" sz="quarter" idx="15" hasCustomPrompt="1"/>
          </p:nvPr>
        </p:nvSpPr>
        <p:spPr>
          <a:xfrm>
            <a:off x="6899564" y="4973159"/>
            <a:ext cx="4381995" cy="320040"/>
          </a:xfrm>
        </p:spPr>
        <p:txBody>
          <a:bodyPr anchor="ctr" anchorCtr="0"/>
          <a:lstStyle>
            <a:lvl1pPr marL="0" indent="0" algn="ctr" rtl="0" eaLnBrk="0" fontAlgn="base" hangingPunct="0">
              <a:lnSpc>
                <a:spcPct val="95000"/>
              </a:lnSpc>
              <a:spcBef>
                <a:spcPct val="0"/>
              </a:spcBef>
              <a:spcAft>
                <a:spcPct val="0"/>
              </a:spcAft>
              <a:buNone/>
              <a:defRPr lang="en-US" sz="2000" b="1" kern="0" baseline="0" smtClean="0">
                <a:solidFill>
                  <a:srgbClr val="203864"/>
                </a:solidFill>
                <a:latin typeface="+mj-lt"/>
                <a:ea typeface="+mj-ea"/>
                <a:cs typeface="+mj-cs"/>
              </a:defRPr>
            </a:lvl1pPr>
          </a:lstStyle>
          <a:p>
            <a:pPr lvl="0"/>
            <a:r>
              <a:rPr lang="en-US"/>
              <a:t>Click to edit </a:t>
            </a:r>
            <a:r>
              <a:rPr lang="en-US" sz="2000" b="0" kern="0"/>
              <a:t>Email Address</a:t>
            </a:r>
            <a:endParaRPr lang="en-US"/>
          </a:p>
        </p:txBody>
      </p:sp>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48122" y="1733060"/>
            <a:ext cx="3515156" cy="1449655"/>
          </a:xfrm>
          <a:prstGeom prst="rect">
            <a:avLst/>
          </a:prstGeom>
        </p:spPr>
      </p:pic>
    </p:spTree>
    <p:extLst>
      <p:ext uri="{BB962C8B-B14F-4D97-AF65-F5344CB8AC3E}">
        <p14:creationId xmlns:p14="http://schemas.microsoft.com/office/powerpoint/2010/main" val="27493795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4_Section Titl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CBDFA-2F95-4773-A7B6-D0A800333D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21112" y="2036838"/>
            <a:ext cx="2933765" cy="2784324"/>
          </a:xfrm>
          <a:prstGeom prst="rect">
            <a:avLst/>
          </a:prstGeom>
        </p:spPr>
      </p:pic>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06345" y="2345596"/>
            <a:ext cx="3182590" cy="1780426"/>
          </a:xfrm>
          <a:prstGeom prst="rect">
            <a:avLst/>
          </a:prstGeom>
        </p:spPr>
      </p:pic>
      <p:sp>
        <p:nvSpPr>
          <p:cNvPr id="6" name="Rectangle 2"/>
          <p:cNvSpPr txBox="1">
            <a:spLocks noChangeArrowheads="1"/>
          </p:cNvSpPr>
          <p:nvPr userDrawn="1"/>
        </p:nvSpPr>
        <p:spPr bwMode="auto">
          <a:xfrm>
            <a:off x="6633213" y="3620835"/>
            <a:ext cx="4943249" cy="1200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rtlCol="0" anchor="ctr" anchorCtr="0" compatLnSpc="1">
            <a:prstTxWarp prst="textNoShape">
              <a:avLst/>
            </a:prstTxWarp>
            <a:spAutoFit/>
          </a:bodyPr>
          <a:lstStyle>
            <a:lvl1pPr algn="r" rtl="0" eaLnBrk="0" fontAlgn="base" hangingPunct="0">
              <a:spcBef>
                <a:spcPct val="0"/>
              </a:spcBef>
              <a:spcAft>
                <a:spcPct val="0"/>
              </a:spcAft>
              <a:defRPr lang="en-US" sz="4800" b="1" kern="1200">
                <a:solidFill>
                  <a:srgbClr val="203864"/>
                </a:solidFill>
                <a:latin typeface="Arial" panose="020B0604020202020204" pitchFamily="34" charset="0"/>
                <a:ea typeface="+mn-ea"/>
                <a:cs typeface="Arial" panose="020B0604020202020204" pitchFamily="34" charset="0"/>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189" algn="l" rtl="0" fontAlgn="base">
              <a:spcBef>
                <a:spcPct val="0"/>
              </a:spcBef>
              <a:spcAft>
                <a:spcPct val="0"/>
              </a:spcAft>
              <a:defRPr sz="2800" b="1">
                <a:solidFill>
                  <a:schemeClr val="tx1"/>
                </a:solidFill>
                <a:latin typeface="Arial" charset="0"/>
              </a:defRPr>
            </a:lvl6pPr>
            <a:lvl7pPr marL="914377" algn="l" rtl="0" fontAlgn="base">
              <a:spcBef>
                <a:spcPct val="0"/>
              </a:spcBef>
              <a:spcAft>
                <a:spcPct val="0"/>
              </a:spcAft>
              <a:defRPr sz="2800" b="1">
                <a:solidFill>
                  <a:schemeClr val="tx1"/>
                </a:solidFill>
                <a:latin typeface="Arial" charset="0"/>
              </a:defRPr>
            </a:lvl7pPr>
            <a:lvl8pPr marL="1371566" algn="l" rtl="0" fontAlgn="base">
              <a:spcBef>
                <a:spcPct val="0"/>
              </a:spcBef>
              <a:spcAft>
                <a:spcPct val="0"/>
              </a:spcAft>
              <a:defRPr sz="2800" b="1">
                <a:solidFill>
                  <a:schemeClr val="tx1"/>
                </a:solidFill>
                <a:latin typeface="Arial" charset="0"/>
              </a:defRPr>
            </a:lvl8pPr>
            <a:lvl9pPr marL="1828754" algn="l" rtl="0" fontAlgn="base">
              <a:spcBef>
                <a:spcPct val="0"/>
              </a:spcBef>
              <a:spcAft>
                <a:spcPct val="0"/>
              </a:spcAft>
              <a:defRPr sz="2800" b="1">
                <a:solidFill>
                  <a:schemeClr val="tx1"/>
                </a:solidFill>
                <a:latin typeface="Arial" charset="0"/>
              </a:defRPr>
            </a:lvl9pPr>
          </a:lstStyle>
          <a:p>
            <a:r>
              <a:rPr lang="en-US" sz="3600">
                <a:solidFill>
                  <a:srgbClr val="203864"/>
                </a:solidFill>
              </a:rPr>
              <a:t>for joining</a:t>
            </a:r>
            <a:br>
              <a:rPr lang="en-US" sz="3600">
                <a:solidFill>
                  <a:srgbClr val="203864"/>
                </a:solidFill>
              </a:rPr>
            </a:br>
            <a:r>
              <a:rPr lang="en-US" sz="3600">
                <a:solidFill>
                  <a:srgbClr val="203864"/>
                </a:solidFill>
              </a:rPr>
              <a:t>today’s presentation</a:t>
            </a:r>
          </a:p>
        </p:txBody>
      </p:sp>
    </p:spTree>
    <p:extLst>
      <p:ext uri="{BB962C8B-B14F-4D97-AF65-F5344CB8AC3E}">
        <p14:creationId xmlns:p14="http://schemas.microsoft.com/office/powerpoint/2010/main" val="2856246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5"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64527"/>
            <a:ext cx="171522" cy="1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100">
                <a:latin typeface="Arial" panose="020B0604020202020204" pitchFamily="34" charset="0"/>
              </a:rPr>
              <a:pPr>
                <a:lnSpc>
                  <a:spcPct val="97000"/>
                </a:lnSpc>
              </a:pPr>
              <a:t>‹#›</a:t>
            </a:fld>
            <a:endParaRPr lang="en-US" altLang="en-US" sz="11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5" y="1366839"/>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chemeClr val="bg1"/>
                </a:solidFill>
                <a:latin typeface="+mn-lt"/>
                <a:cs typeface="+mn-cs"/>
              </a:rPr>
              <a:t>www.prci.org</a:t>
            </a:r>
          </a:p>
        </p:txBody>
      </p:sp>
      <p:pic>
        <p:nvPicPr>
          <p:cNvPr id="9" name="Picture 8">
            <a:extLst>
              <a:ext uri="{FF2B5EF4-FFF2-40B4-BE49-F238E27FC236}">
                <a16:creationId xmlns:a16="http://schemas.microsoft.com/office/drawing/2014/main" id="{B1F4F757-5884-4FB7-8AEA-AE45AB0FC5A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2" name="TextBox 1"/>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dirty="0">
                <a:solidFill>
                  <a:schemeClr val="bg1">
                    <a:lumMod val="75000"/>
                  </a:schemeClr>
                </a:solidFill>
                <a:latin typeface="Arial" panose="020B0604020202020204" pitchFamily="34" charset="0"/>
                <a:cs typeface="Arial" panose="020B0604020202020204" pitchFamily="34" charset="0"/>
              </a:rPr>
              <a:t>©</a:t>
            </a:r>
            <a:r>
              <a:rPr lang="en-US" sz="900" b="0" baseline="0" dirty="0">
                <a:solidFill>
                  <a:schemeClr val="bg1">
                    <a:lumMod val="75000"/>
                  </a:schemeClr>
                </a:solidFill>
                <a:latin typeface="Arial" panose="020B0604020202020204" pitchFamily="34" charset="0"/>
                <a:cs typeface="Arial" panose="020B0604020202020204" pitchFamily="34" charset="0"/>
              </a:rPr>
              <a:t> 2025, Pipeline Research Council International</a:t>
            </a:r>
            <a:endParaRPr lang="en-US" sz="900" b="0" dirty="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211893"/>
      </p:ext>
    </p:extLst>
  </p:cSld>
  <p:clrMap bg1="lt1" tx1="dk1" bg2="lt2" tx2="dk2" accent1="accent1" accent2="accent2" accent3="accent3" accent4="accent4" accent5="accent5" accent6="accent6" hlink="hlink" folHlink="folHlink"/>
  <p:sldLayoutIdLst>
    <p:sldLayoutId id="2147487811" r:id="rId1"/>
    <p:sldLayoutId id="2147487792" r:id="rId2"/>
    <p:sldLayoutId id="2147487794" r:id="rId3"/>
    <p:sldLayoutId id="2147487796" r:id="rId4"/>
    <p:sldLayoutId id="2147487802" r:id="rId5"/>
    <p:sldLayoutId id="2147487812" r:id="rId6"/>
    <p:sldLayoutId id="2147487795" r:id="rId7"/>
    <p:sldLayoutId id="2147487798" r:id="rId8"/>
    <p:sldLayoutId id="2147487803" r:id="rId9"/>
    <p:sldLayoutId id="2147487806" r:id="rId10"/>
    <p:sldLayoutId id="2147487813" r:id="rId11"/>
    <p:sldLayoutId id="2147487815" r:id="rId12"/>
  </p:sldLayoutIdLst>
  <p:txStyles>
    <p:titleStyle>
      <a:lvl1pPr algn="l" rtl="0" eaLnBrk="1" fontAlgn="base" hangingPunct="1">
        <a:spcBef>
          <a:spcPct val="0"/>
        </a:spcBef>
        <a:spcAft>
          <a:spcPct val="0"/>
        </a:spcAft>
        <a:defRPr sz="2800" b="1">
          <a:solidFill>
            <a:schemeClr val="tx1"/>
          </a:solidFill>
          <a:latin typeface="+mj-lt"/>
          <a:ea typeface="+mj-ea"/>
          <a:cs typeface="+mj-cs"/>
        </a:defRPr>
      </a:lvl1pPr>
      <a:lvl2pPr algn="l" rtl="0" eaLnBrk="1" fontAlgn="base" hangingPunct="1">
        <a:spcBef>
          <a:spcPct val="0"/>
        </a:spcBef>
        <a:spcAft>
          <a:spcPct val="0"/>
        </a:spcAft>
        <a:defRPr sz="2800" b="1">
          <a:solidFill>
            <a:schemeClr val="tx1"/>
          </a:solidFill>
          <a:latin typeface="Arial" charset="0"/>
        </a:defRPr>
      </a:lvl2pPr>
      <a:lvl3pPr algn="l" rtl="0" eaLnBrk="1" fontAlgn="base" hangingPunct="1">
        <a:spcBef>
          <a:spcPct val="0"/>
        </a:spcBef>
        <a:spcAft>
          <a:spcPct val="0"/>
        </a:spcAft>
        <a:defRPr sz="2800" b="1">
          <a:solidFill>
            <a:schemeClr val="tx1"/>
          </a:solidFill>
          <a:latin typeface="Arial" charset="0"/>
        </a:defRPr>
      </a:lvl3pPr>
      <a:lvl4pPr algn="l" rtl="0" eaLnBrk="1" fontAlgn="base" hangingPunct="1">
        <a:spcBef>
          <a:spcPct val="0"/>
        </a:spcBef>
        <a:spcAft>
          <a:spcPct val="0"/>
        </a:spcAft>
        <a:defRPr sz="2800" b="1">
          <a:solidFill>
            <a:schemeClr val="tx1"/>
          </a:solidFill>
          <a:latin typeface="Arial" charset="0"/>
        </a:defRPr>
      </a:lvl4pPr>
      <a:lvl5pPr algn="l" rtl="0" eaLnBrk="1" fontAlgn="base" hangingPunct="1">
        <a:spcBef>
          <a:spcPct val="0"/>
        </a:spcBef>
        <a:spcAft>
          <a:spcPct val="0"/>
        </a:spcAft>
        <a:defRPr sz="2800" b="1">
          <a:solidFill>
            <a:schemeClr val="tx1"/>
          </a:solidFill>
          <a:latin typeface="Arial" charset="0"/>
        </a:defRPr>
      </a:lvl5pPr>
      <a:lvl6pPr marL="457189" algn="l" rtl="0" eaLnBrk="1" fontAlgn="base" hangingPunct="1">
        <a:spcBef>
          <a:spcPct val="0"/>
        </a:spcBef>
        <a:spcAft>
          <a:spcPct val="0"/>
        </a:spcAft>
        <a:defRPr sz="2800" b="1">
          <a:solidFill>
            <a:schemeClr val="tx1"/>
          </a:solidFill>
          <a:latin typeface="Arial" charset="0"/>
        </a:defRPr>
      </a:lvl6pPr>
      <a:lvl7pPr marL="914377" algn="l" rtl="0" eaLnBrk="1" fontAlgn="base" hangingPunct="1">
        <a:spcBef>
          <a:spcPct val="0"/>
        </a:spcBef>
        <a:spcAft>
          <a:spcPct val="0"/>
        </a:spcAft>
        <a:defRPr sz="2800" b="1">
          <a:solidFill>
            <a:schemeClr val="tx1"/>
          </a:solidFill>
          <a:latin typeface="Arial" charset="0"/>
        </a:defRPr>
      </a:lvl7pPr>
      <a:lvl8pPr marL="1371566" algn="l" rtl="0" eaLnBrk="1" fontAlgn="base" hangingPunct="1">
        <a:spcBef>
          <a:spcPct val="0"/>
        </a:spcBef>
        <a:spcAft>
          <a:spcPct val="0"/>
        </a:spcAft>
        <a:defRPr sz="2800" b="1">
          <a:solidFill>
            <a:schemeClr val="tx1"/>
          </a:solidFill>
          <a:latin typeface="Arial" charset="0"/>
        </a:defRPr>
      </a:lvl8pPr>
      <a:lvl9pPr marL="1828754" algn="l" rtl="0" eaLnBrk="1" fontAlgn="base" hangingPunct="1">
        <a:spcBef>
          <a:spcPct val="0"/>
        </a:spcBef>
        <a:spcAft>
          <a:spcPct val="0"/>
        </a:spcAft>
        <a:defRPr sz="2800" b="1">
          <a:solidFill>
            <a:schemeClr val="tx1"/>
          </a:solidFill>
          <a:latin typeface="Arial" charset="0"/>
        </a:defRPr>
      </a:lvl9pPr>
    </p:titleStyle>
    <p:body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203864"/>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203864"/>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203864"/>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203864"/>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203864"/>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p:bodyStyle>
    <p:otherStyle>
      <a:defPPr>
        <a:defRPr lang="en-US"/>
      </a:defPPr>
      <a:lvl1pPr marL="0" algn="l" defTabSz="914377" rtl="0" eaLnBrk="1" latinLnBrk="0" hangingPunct="1">
        <a:defRPr sz="1900" kern="1200">
          <a:solidFill>
            <a:schemeClr val="tx1"/>
          </a:solidFill>
          <a:latin typeface="+mn-lt"/>
          <a:ea typeface="+mn-ea"/>
          <a:cs typeface="+mn-cs"/>
        </a:defRPr>
      </a:lvl1pPr>
      <a:lvl2pPr marL="457189" algn="l" defTabSz="914377" rtl="0" eaLnBrk="1" latinLnBrk="0" hangingPunct="1">
        <a:defRPr sz="1900" kern="1200">
          <a:solidFill>
            <a:schemeClr val="tx1"/>
          </a:solidFill>
          <a:latin typeface="+mn-lt"/>
          <a:ea typeface="+mn-ea"/>
          <a:cs typeface="+mn-cs"/>
        </a:defRPr>
      </a:lvl2pPr>
      <a:lvl3pPr marL="914377" algn="l" defTabSz="914377" rtl="0" eaLnBrk="1" latinLnBrk="0" hangingPunct="1">
        <a:defRPr sz="1900" kern="1200">
          <a:solidFill>
            <a:schemeClr val="tx1"/>
          </a:solidFill>
          <a:latin typeface="+mn-lt"/>
          <a:ea typeface="+mn-ea"/>
          <a:cs typeface="+mn-cs"/>
        </a:defRPr>
      </a:lvl3pPr>
      <a:lvl4pPr marL="1371566" algn="l" defTabSz="914377" rtl="0" eaLnBrk="1" latinLnBrk="0" hangingPunct="1">
        <a:defRPr sz="1900" kern="1200">
          <a:solidFill>
            <a:schemeClr val="tx1"/>
          </a:solidFill>
          <a:latin typeface="+mn-lt"/>
          <a:ea typeface="+mn-ea"/>
          <a:cs typeface="+mn-cs"/>
        </a:defRPr>
      </a:lvl4pPr>
      <a:lvl5pPr marL="1828754" algn="l" defTabSz="914377" rtl="0" eaLnBrk="1" latinLnBrk="0" hangingPunct="1">
        <a:defRPr sz="1900" kern="1200">
          <a:solidFill>
            <a:schemeClr val="tx1"/>
          </a:solidFill>
          <a:latin typeface="+mn-lt"/>
          <a:ea typeface="+mn-ea"/>
          <a:cs typeface="+mn-cs"/>
        </a:defRPr>
      </a:lvl5pPr>
      <a:lvl6pPr marL="2285943" algn="l" defTabSz="914377" rtl="0" eaLnBrk="1" latinLnBrk="0" hangingPunct="1">
        <a:defRPr sz="1900" kern="1200">
          <a:solidFill>
            <a:schemeClr val="tx1"/>
          </a:solidFill>
          <a:latin typeface="+mn-lt"/>
          <a:ea typeface="+mn-ea"/>
          <a:cs typeface="+mn-cs"/>
        </a:defRPr>
      </a:lvl6pPr>
      <a:lvl7pPr marL="2743131" algn="l" defTabSz="914377" rtl="0" eaLnBrk="1" latinLnBrk="0" hangingPunct="1">
        <a:defRPr sz="1900" kern="1200">
          <a:solidFill>
            <a:schemeClr val="tx1"/>
          </a:solidFill>
          <a:latin typeface="+mn-lt"/>
          <a:ea typeface="+mn-ea"/>
          <a:cs typeface="+mn-cs"/>
        </a:defRPr>
      </a:lvl7pPr>
      <a:lvl8pPr marL="3200320" algn="l" defTabSz="914377" rtl="0" eaLnBrk="1" latinLnBrk="0" hangingPunct="1">
        <a:defRPr sz="1900" kern="1200">
          <a:solidFill>
            <a:schemeClr val="tx1"/>
          </a:solidFill>
          <a:latin typeface="+mn-lt"/>
          <a:ea typeface="+mn-ea"/>
          <a:cs typeface="+mn-cs"/>
        </a:defRPr>
      </a:lvl8pPr>
      <a:lvl9pPr marL="3657509" algn="l" defTabSz="914377"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8" Type="http://schemas.openxmlformats.org/officeDocument/2006/relationships/hyperlink" Target="https://www.prci.org/Research/InspectionIntegrity/IIProjects/NDE-2-14.aspx?source=generalSearch" TargetMode="External"/><Relationship Id="rId3" Type="http://schemas.openxmlformats.org/officeDocument/2006/relationships/hyperlink" Target="https://www.prci.org/Research/DesignMaterialsConstruction/DMCProjects/NDE-4-17A.aspx?source=generalSearch" TargetMode="External"/><Relationship Id="rId7" Type="http://schemas.openxmlformats.org/officeDocument/2006/relationships/hyperlink" Target="https://www.prci.org/Research/DesignMaterialsConstruction/DMCProjects/MAT-7-2.aspx?source=generalSearch" TargetMode="External"/><Relationship Id="rId2" Type="http://schemas.openxmlformats.org/officeDocument/2006/relationships/hyperlink" Target="https://www.prci.org/Research/DesignMaterialsConstruction/DMCProjects/MAT-8-3C.aspx?source=generalSearch" TargetMode="External"/><Relationship Id="rId1" Type="http://schemas.openxmlformats.org/officeDocument/2006/relationships/slideLayout" Target="../slideLayouts/slideLayout2.xml"/><Relationship Id="rId6" Type="http://schemas.openxmlformats.org/officeDocument/2006/relationships/hyperlink" Target="https://www.prci.org/Research/InspectionIntegrity/IIProjects/IM-3-03.aspx?source=generalSearch" TargetMode="External"/><Relationship Id="rId5" Type="http://schemas.openxmlformats.org/officeDocument/2006/relationships/hyperlink" Target="https://www.prci.org/Research/InspectionIntegrity/IIProjects/NDE-4-22.aspx?source=generalSearch" TargetMode="External"/><Relationship Id="rId4" Type="http://schemas.openxmlformats.org/officeDocument/2006/relationships/hyperlink" Target="https://www.prci.org/Research/Corrosion/CORRProjects/EC-02-13.aspx?source=generalSearch"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prci.org/Research/Corrosion/CORRProjects/SCC-02-15.aspx?source=generalSearch" TargetMode="External"/><Relationship Id="rId7" Type="http://schemas.openxmlformats.org/officeDocument/2006/relationships/hyperlink" Target="https://www.prci.org/Research/InspectionIntegrity/IIProjects/NDE-4-28.aspx?source=generalSearch" TargetMode="External"/><Relationship Id="rId2" Type="http://schemas.openxmlformats.org/officeDocument/2006/relationships/hyperlink" Target="https://www.prci.org/Research/InspectionIntegrity/IIProjects/NDE-4-12.aspx?source=generalSearch" TargetMode="External"/><Relationship Id="rId1" Type="http://schemas.openxmlformats.org/officeDocument/2006/relationships/slideLayout" Target="../slideLayouts/slideLayout2.xml"/><Relationship Id="rId6" Type="http://schemas.openxmlformats.org/officeDocument/2006/relationships/hyperlink" Target="https://www.prci.org/Research/InspectionIntegrity/IIProjects/NDE-4-27.aspx?source=generalSearch" TargetMode="External"/><Relationship Id="rId5" Type="http://schemas.openxmlformats.org/officeDocument/2006/relationships/hyperlink" Target="https://www.prci.org/Research/InspectionIntegrity/IIProjects/NDE-4-25.aspx" TargetMode="External"/><Relationship Id="rId4" Type="http://schemas.openxmlformats.org/officeDocument/2006/relationships/hyperlink" Target="https://www.prci.org/Research/InspectionIntegrity/IIProjects/NDE-4-24.aspx?source=generalSearch"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prci.org/Research/InspectionIntegrity/IIProjects/IM-1-10.aspx?source=generalSearch" TargetMode="External"/><Relationship Id="rId2" Type="http://schemas.openxmlformats.org/officeDocument/2006/relationships/hyperlink" Target="https://www.prci.org/Research/InspectionIntegrity/IIProjects/NDE-4-17B.aspx?source=generalSearch" TargetMode="External"/><Relationship Id="rId1" Type="http://schemas.openxmlformats.org/officeDocument/2006/relationships/slideLayout" Target="../slideLayouts/slideLayout2.xml"/><Relationship Id="rId4" Type="http://schemas.openxmlformats.org/officeDocument/2006/relationships/hyperlink" Target="https://www.prci.org/Research/Corrosion/CORRProjects/EC-02-14.aspx?source=generalSearch"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prci.org/Research/Corrosion/CORRProjects/EC-08-13.aspx?source=generalSearch" TargetMode="External"/><Relationship Id="rId2" Type="http://schemas.openxmlformats.org/officeDocument/2006/relationships/hyperlink" Target="https://www.prci.org/Research/InspectionIntegrity/IIProjects/NDE-1-13.aspx?source=generalSearch" TargetMode="External"/><Relationship Id="rId1" Type="http://schemas.openxmlformats.org/officeDocument/2006/relationships/slideLayout" Target="../slideLayouts/slideLayout2.xml"/><Relationship Id="rId4" Type="http://schemas.openxmlformats.org/officeDocument/2006/relationships/hyperlink" Target="https://www.prci.org/Research/InspectionIntegrity/IIProjects/NDE-4-26.aspx?source=generalSearch"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Crack Management Strategic Research Priority</a:t>
            </a:r>
          </a:p>
        </p:txBody>
      </p:sp>
      <p:sp>
        <p:nvSpPr>
          <p:cNvPr id="5" name="Subtitle 4"/>
          <p:cNvSpPr>
            <a:spLocks noGrp="1"/>
          </p:cNvSpPr>
          <p:nvPr>
            <p:ph type="subTitle" sz="quarter" idx="1"/>
          </p:nvPr>
        </p:nvSpPr>
        <p:spPr/>
        <p:txBody>
          <a:bodyPr/>
          <a:lstStyle/>
          <a:p>
            <a:r>
              <a:rPr lang="en-US" dirty="0"/>
              <a:t>Update at Fall Technical Committee Meeting</a:t>
            </a:r>
          </a:p>
        </p:txBody>
      </p:sp>
      <p:sp>
        <p:nvSpPr>
          <p:cNvPr id="6" name="Text Placeholder 5"/>
          <p:cNvSpPr>
            <a:spLocks noGrp="1"/>
          </p:cNvSpPr>
          <p:nvPr>
            <p:ph type="body" sz="quarter" idx="10"/>
          </p:nvPr>
        </p:nvSpPr>
        <p:spPr>
          <a:xfrm>
            <a:off x="5848865" y="5217285"/>
            <a:ext cx="5856691" cy="320040"/>
          </a:xfrm>
        </p:spPr>
        <p:txBody>
          <a:bodyPr/>
          <a:lstStyle/>
          <a:p>
            <a:pPr marL="0" indent="0">
              <a:buNone/>
            </a:pPr>
            <a:r>
              <a:rPr lang="en-US" dirty="0"/>
              <a:t>Senior Hydrogen Supply Chain Engineer - Shell</a:t>
            </a:r>
          </a:p>
        </p:txBody>
      </p:sp>
      <p:sp>
        <p:nvSpPr>
          <p:cNvPr id="7" name="Text Placeholder 6"/>
          <p:cNvSpPr>
            <a:spLocks noGrp="1"/>
          </p:cNvSpPr>
          <p:nvPr>
            <p:ph type="body" sz="quarter" idx="11"/>
          </p:nvPr>
        </p:nvSpPr>
        <p:spPr/>
        <p:txBody>
          <a:bodyPr/>
          <a:lstStyle/>
          <a:p>
            <a:pPr marL="0" indent="0">
              <a:buNone/>
            </a:pPr>
            <a:r>
              <a:rPr lang="en-US" dirty="0"/>
              <a:t>Location – Nashville, TN</a:t>
            </a:r>
          </a:p>
        </p:txBody>
      </p:sp>
      <p:sp>
        <p:nvSpPr>
          <p:cNvPr id="8" name="Text Placeholder 7"/>
          <p:cNvSpPr>
            <a:spLocks noGrp="1"/>
          </p:cNvSpPr>
          <p:nvPr>
            <p:ph type="body" sz="quarter" idx="12"/>
          </p:nvPr>
        </p:nvSpPr>
        <p:spPr/>
        <p:txBody>
          <a:bodyPr/>
          <a:lstStyle/>
          <a:p>
            <a:pPr marL="0" indent="0">
              <a:buNone/>
            </a:pPr>
            <a:r>
              <a:rPr lang="en-US" dirty="0"/>
              <a:t>Date – October 22nd, 2025</a:t>
            </a:r>
          </a:p>
        </p:txBody>
      </p:sp>
      <p:sp>
        <p:nvSpPr>
          <p:cNvPr id="9" name="Text Placeholder 8"/>
          <p:cNvSpPr>
            <a:spLocks noGrp="1"/>
          </p:cNvSpPr>
          <p:nvPr>
            <p:ph type="body" sz="quarter" idx="13"/>
          </p:nvPr>
        </p:nvSpPr>
        <p:spPr/>
        <p:txBody>
          <a:bodyPr/>
          <a:lstStyle/>
          <a:p>
            <a:r>
              <a:rPr lang="en-US" dirty="0"/>
              <a:t>Taylor Shie</a:t>
            </a:r>
          </a:p>
        </p:txBody>
      </p:sp>
    </p:spTree>
    <p:extLst>
      <p:ext uri="{BB962C8B-B14F-4D97-AF65-F5344CB8AC3E}">
        <p14:creationId xmlns:p14="http://schemas.microsoft.com/office/powerpoint/2010/main" val="3370871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6485B-9FFD-F037-0328-C4379968DE18}"/>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2BB46851-8FAC-7242-93AF-2C67E50E7E57}"/>
              </a:ext>
            </a:extLst>
          </p:cNvPr>
          <p:cNvSpPr>
            <a:spLocks noGrp="1"/>
          </p:cNvSpPr>
          <p:nvPr>
            <p:ph idx="1"/>
          </p:nvPr>
        </p:nvSpPr>
        <p:spPr>
          <a:xfrm>
            <a:off x="880535" y="1498600"/>
            <a:ext cx="5072793" cy="4902200"/>
          </a:xfrm>
        </p:spPr>
        <p:txBody>
          <a:bodyPr/>
          <a:lstStyle/>
          <a:p>
            <a:r>
              <a:rPr lang="en-US" dirty="0"/>
              <a:t>Crack Management SRP Overview</a:t>
            </a:r>
          </a:p>
          <a:p>
            <a:r>
              <a:rPr lang="en-US" dirty="0"/>
              <a:t>Roadmap</a:t>
            </a:r>
          </a:p>
          <a:p>
            <a:r>
              <a:rPr lang="en-US" dirty="0"/>
              <a:t>Discussion of Key Outcomes</a:t>
            </a:r>
          </a:p>
          <a:p>
            <a:r>
              <a:rPr lang="en-US" dirty="0"/>
              <a:t>Approved Additional Work</a:t>
            </a:r>
          </a:p>
          <a:p>
            <a:endParaRPr lang="en-US" dirty="0"/>
          </a:p>
          <a:p>
            <a:r>
              <a:rPr lang="en-US" dirty="0"/>
              <a:t>Backup Slides</a:t>
            </a:r>
          </a:p>
          <a:p>
            <a:pPr lvl="1"/>
            <a:r>
              <a:rPr lang="en-US" dirty="0"/>
              <a:t>Work Completed in Last Year</a:t>
            </a:r>
          </a:p>
          <a:p>
            <a:pPr lvl="1"/>
            <a:r>
              <a:rPr lang="en-US" dirty="0"/>
              <a:t>Work in Progress</a:t>
            </a:r>
          </a:p>
          <a:p>
            <a:pPr lvl="1"/>
            <a:r>
              <a:rPr lang="en-US" dirty="0"/>
              <a:t>Work to be Contracted</a:t>
            </a:r>
          </a:p>
          <a:p>
            <a:pPr lvl="1"/>
            <a:r>
              <a:rPr lang="en-US" dirty="0"/>
              <a:t>Details of Key Outcomes</a:t>
            </a:r>
          </a:p>
        </p:txBody>
      </p:sp>
      <p:pic>
        <p:nvPicPr>
          <p:cNvPr id="4" name="Picture 3">
            <a:extLst>
              <a:ext uri="{FF2B5EF4-FFF2-40B4-BE49-F238E27FC236}">
                <a16:creationId xmlns:a16="http://schemas.microsoft.com/office/drawing/2014/main" id="{3F410F40-A2DE-3297-7CB2-ADF1E01A94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75124" y="1593225"/>
            <a:ext cx="5857885" cy="4617589"/>
          </a:xfrm>
          <a:prstGeom prst="rect">
            <a:avLst/>
          </a:prstGeom>
        </p:spPr>
      </p:pic>
    </p:spTree>
    <p:extLst>
      <p:ext uri="{BB962C8B-B14F-4D97-AF65-F5344CB8AC3E}">
        <p14:creationId xmlns:p14="http://schemas.microsoft.com/office/powerpoint/2010/main" val="1146055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6485B-9FFD-F037-0328-C4379968DE18}"/>
              </a:ext>
            </a:extLst>
          </p:cNvPr>
          <p:cNvSpPr>
            <a:spLocks noGrp="1"/>
          </p:cNvSpPr>
          <p:nvPr>
            <p:ph type="title"/>
          </p:nvPr>
        </p:nvSpPr>
        <p:spPr/>
        <p:txBody>
          <a:bodyPr/>
          <a:lstStyle/>
          <a:p>
            <a:r>
              <a:rPr lang="en-US" dirty="0"/>
              <a:t>Crack Management SRP Overview</a:t>
            </a:r>
          </a:p>
        </p:txBody>
      </p:sp>
      <p:sp>
        <p:nvSpPr>
          <p:cNvPr id="3" name="Content Placeholder 2">
            <a:extLst>
              <a:ext uri="{FF2B5EF4-FFF2-40B4-BE49-F238E27FC236}">
                <a16:creationId xmlns:a16="http://schemas.microsoft.com/office/drawing/2014/main" id="{2BB46851-8FAC-7242-93AF-2C67E50E7E57}"/>
              </a:ext>
            </a:extLst>
          </p:cNvPr>
          <p:cNvSpPr>
            <a:spLocks noGrp="1"/>
          </p:cNvSpPr>
          <p:nvPr>
            <p:ph idx="1"/>
          </p:nvPr>
        </p:nvSpPr>
        <p:spPr>
          <a:xfrm>
            <a:off x="880534" y="1367481"/>
            <a:ext cx="10817195" cy="5033319"/>
          </a:xfrm>
        </p:spPr>
        <p:txBody>
          <a:bodyPr/>
          <a:lstStyle/>
          <a:p>
            <a:pPr>
              <a:spcBef>
                <a:spcPts val="0"/>
              </a:spcBef>
            </a:pPr>
            <a:r>
              <a:rPr lang="en-US" sz="2000" dirty="0"/>
              <a:t>Efficient and effective crack management is a need for all PRCI operating companies</a:t>
            </a:r>
          </a:p>
          <a:p>
            <a:pPr lvl="1">
              <a:spcBef>
                <a:spcPts val="0"/>
              </a:spcBef>
            </a:pPr>
            <a:r>
              <a:rPr lang="en-US" sz="1800" dirty="0"/>
              <a:t>Efficient – Resources are utilized on the highest risk pipelines by cracking threat such that there are no unnecessary excavations.</a:t>
            </a:r>
          </a:p>
          <a:p>
            <a:pPr lvl="1">
              <a:spcBef>
                <a:spcPts val="0"/>
              </a:spcBef>
            </a:pPr>
            <a:r>
              <a:rPr lang="en-US" sz="1800" dirty="0"/>
              <a:t>Effective - Mitigate the risk of crack failures that damage the pipeline community’s global license to operate to As-Low-As-Reasonably Practicable (ALARP).</a:t>
            </a:r>
          </a:p>
          <a:p>
            <a:pPr>
              <a:spcBef>
                <a:spcPts val="0"/>
              </a:spcBef>
            </a:pPr>
            <a:r>
              <a:rPr lang="en-US" sz="2000" dirty="0"/>
              <a:t>Build on the significant amount of work that has been and is being performed</a:t>
            </a:r>
          </a:p>
          <a:p>
            <a:pPr>
              <a:spcBef>
                <a:spcPts val="0"/>
              </a:spcBef>
            </a:pPr>
            <a:r>
              <a:rPr lang="en-US" sz="2000" dirty="0"/>
              <a:t>Distinguish strategically important outcomes from the nice to have information</a:t>
            </a:r>
          </a:p>
          <a:p>
            <a:pPr>
              <a:spcBef>
                <a:spcPts val="0"/>
              </a:spcBef>
            </a:pPr>
            <a:r>
              <a:rPr lang="en-US" sz="2000" dirty="0"/>
              <a:t>SRP was divided into four areas each with core goal for each:</a:t>
            </a:r>
            <a:endParaRPr lang="en-CA" sz="2000" dirty="0"/>
          </a:p>
          <a:p>
            <a:endParaRPr lang="en-US" dirty="0"/>
          </a:p>
        </p:txBody>
      </p:sp>
      <p:graphicFrame>
        <p:nvGraphicFramePr>
          <p:cNvPr id="6" name="Table 5">
            <a:extLst>
              <a:ext uri="{FF2B5EF4-FFF2-40B4-BE49-F238E27FC236}">
                <a16:creationId xmlns:a16="http://schemas.microsoft.com/office/drawing/2014/main" id="{007622B4-FA7A-2EB2-A687-B9B708B22695}"/>
              </a:ext>
            </a:extLst>
          </p:cNvPr>
          <p:cNvGraphicFramePr>
            <a:graphicFrameLocks noGrp="1"/>
          </p:cNvGraphicFramePr>
          <p:nvPr>
            <p:extLst>
              <p:ext uri="{D42A27DB-BD31-4B8C-83A1-F6EECF244321}">
                <p14:modId xmlns:p14="http://schemas.microsoft.com/office/powerpoint/2010/main" val="407294846"/>
              </p:ext>
            </p:extLst>
          </p:nvPr>
        </p:nvGraphicFramePr>
        <p:xfrm>
          <a:off x="880534" y="3762628"/>
          <a:ext cx="10484218" cy="2895600"/>
        </p:xfrm>
        <a:graphic>
          <a:graphicData uri="http://schemas.openxmlformats.org/drawingml/2006/table">
            <a:tbl>
              <a:tblPr firstRow="1" bandRow="1"/>
              <a:tblGrid>
                <a:gridCol w="5242109">
                  <a:extLst>
                    <a:ext uri="{9D8B030D-6E8A-4147-A177-3AD203B41FA5}">
                      <a16:colId xmlns:a16="http://schemas.microsoft.com/office/drawing/2014/main" val="2592112093"/>
                    </a:ext>
                  </a:extLst>
                </a:gridCol>
                <a:gridCol w="5242109">
                  <a:extLst>
                    <a:ext uri="{9D8B030D-6E8A-4147-A177-3AD203B41FA5}">
                      <a16:colId xmlns:a16="http://schemas.microsoft.com/office/drawing/2014/main" val="2691610204"/>
                    </a:ext>
                  </a:extLst>
                </a:gridCol>
              </a:tblGrid>
              <a:tr h="1346818">
                <a:tc>
                  <a:txBody>
                    <a:bodyPr/>
                    <a:lstStyle>
                      <a:lvl1pPr marL="0" algn="l" defTabSz="914377" rtl="0" eaLnBrk="1" latinLnBrk="0" hangingPunct="1">
                        <a:defRPr sz="1900" b="1" kern="1200">
                          <a:solidFill>
                            <a:schemeClr val="lt1"/>
                          </a:solidFill>
                          <a:latin typeface="Arial"/>
                        </a:defRPr>
                      </a:lvl1pPr>
                      <a:lvl2pPr marL="457189" algn="l" defTabSz="914377" rtl="0" eaLnBrk="1" latinLnBrk="0" hangingPunct="1">
                        <a:defRPr sz="1900" b="1" kern="1200">
                          <a:solidFill>
                            <a:schemeClr val="lt1"/>
                          </a:solidFill>
                          <a:latin typeface="Arial"/>
                        </a:defRPr>
                      </a:lvl2pPr>
                      <a:lvl3pPr marL="914377" algn="l" defTabSz="914377" rtl="0" eaLnBrk="1" latinLnBrk="0" hangingPunct="1">
                        <a:defRPr sz="1900" b="1" kern="1200">
                          <a:solidFill>
                            <a:schemeClr val="lt1"/>
                          </a:solidFill>
                          <a:latin typeface="Arial"/>
                        </a:defRPr>
                      </a:lvl3pPr>
                      <a:lvl4pPr marL="1371566" algn="l" defTabSz="914377" rtl="0" eaLnBrk="1" latinLnBrk="0" hangingPunct="1">
                        <a:defRPr sz="1900" b="1" kern="1200">
                          <a:solidFill>
                            <a:schemeClr val="lt1"/>
                          </a:solidFill>
                          <a:latin typeface="Arial"/>
                        </a:defRPr>
                      </a:lvl4pPr>
                      <a:lvl5pPr marL="1828754" algn="l" defTabSz="914377" rtl="0" eaLnBrk="1" latinLnBrk="0" hangingPunct="1">
                        <a:defRPr sz="1900" b="1" kern="1200">
                          <a:solidFill>
                            <a:schemeClr val="lt1"/>
                          </a:solidFill>
                          <a:latin typeface="Arial"/>
                        </a:defRPr>
                      </a:lvl5pPr>
                      <a:lvl6pPr marL="2285943" algn="l" defTabSz="914377" rtl="0" eaLnBrk="1" latinLnBrk="0" hangingPunct="1">
                        <a:defRPr sz="1900" b="1" kern="1200">
                          <a:solidFill>
                            <a:schemeClr val="lt1"/>
                          </a:solidFill>
                          <a:latin typeface="Arial"/>
                        </a:defRPr>
                      </a:lvl6pPr>
                      <a:lvl7pPr marL="2743131" algn="l" defTabSz="914377" rtl="0" eaLnBrk="1" latinLnBrk="0" hangingPunct="1">
                        <a:defRPr sz="1900" b="1" kern="1200">
                          <a:solidFill>
                            <a:schemeClr val="lt1"/>
                          </a:solidFill>
                          <a:latin typeface="Arial"/>
                        </a:defRPr>
                      </a:lvl7pPr>
                      <a:lvl8pPr marL="3200320" algn="l" defTabSz="914377" rtl="0" eaLnBrk="1" latinLnBrk="0" hangingPunct="1">
                        <a:defRPr sz="1900" b="1" kern="1200">
                          <a:solidFill>
                            <a:schemeClr val="lt1"/>
                          </a:solidFill>
                          <a:latin typeface="Arial"/>
                        </a:defRPr>
                      </a:lvl8pPr>
                      <a:lvl9pPr marL="3657509" algn="l" defTabSz="914377" rtl="0" eaLnBrk="1" latinLnBrk="0" hangingPunct="1">
                        <a:defRPr sz="1900" b="1" kern="1200">
                          <a:solidFill>
                            <a:schemeClr val="lt1"/>
                          </a:solidFill>
                          <a:latin typeface="Arial"/>
                        </a:defRPr>
                      </a:lvl9pPr>
                    </a:lstStyle>
                    <a:p>
                      <a:pPr algn="ctr"/>
                      <a:r>
                        <a:rPr lang="en-CA" sz="1800" dirty="0">
                          <a:solidFill>
                            <a:schemeClr val="tx1"/>
                          </a:solidFill>
                        </a:rPr>
                        <a:t>Susceptibility</a:t>
                      </a:r>
                    </a:p>
                    <a:p>
                      <a:pPr algn="ctr"/>
                      <a:r>
                        <a:rPr lang="en-US" sz="1800" b="0" dirty="0">
                          <a:solidFill>
                            <a:schemeClr val="tx1"/>
                          </a:solidFill>
                        </a:rPr>
                        <a:t> Susceptibility assessments by cracking threat/morphology lead to selection of the appropriate integrity assessment method</a:t>
                      </a:r>
                      <a:endParaRPr lang="en-CA" sz="1800" b="0" dirty="0">
                        <a:solidFill>
                          <a:schemeClr val="tx1"/>
                        </a:solidFill>
                      </a:endParaRPr>
                    </a:p>
                  </a:txBody>
                  <a:tcPr marL="76200" marR="76200" marT="38100" marB="3810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CCFFCC"/>
                    </a:solidFill>
                  </a:tcPr>
                </a:tc>
                <a:tc>
                  <a:txBody>
                    <a:bodyPr/>
                    <a:lstStyle>
                      <a:lvl1pPr marL="0" algn="l" defTabSz="914377" rtl="0" eaLnBrk="1" latinLnBrk="0" hangingPunct="1">
                        <a:defRPr sz="1900" b="1" kern="1200">
                          <a:solidFill>
                            <a:schemeClr val="lt1"/>
                          </a:solidFill>
                          <a:latin typeface="Arial"/>
                        </a:defRPr>
                      </a:lvl1pPr>
                      <a:lvl2pPr marL="457189" algn="l" defTabSz="914377" rtl="0" eaLnBrk="1" latinLnBrk="0" hangingPunct="1">
                        <a:defRPr sz="1900" b="1" kern="1200">
                          <a:solidFill>
                            <a:schemeClr val="lt1"/>
                          </a:solidFill>
                          <a:latin typeface="Arial"/>
                        </a:defRPr>
                      </a:lvl2pPr>
                      <a:lvl3pPr marL="914377" algn="l" defTabSz="914377" rtl="0" eaLnBrk="1" latinLnBrk="0" hangingPunct="1">
                        <a:defRPr sz="1900" b="1" kern="1200">
                          <a:solidFill>
                            <a:schemeClr val="lt1"/>
                          </a:solidFill>
                          <a:latin typeface="Arial"/>
                        </a:defRPr>
                      </a:lvl3pPr>
                      <a:lvl4pPr marL="1371566" algn="l" defTabSz="914377" rtl="0" eaLnBrk="1" latinLnBrk="0" hangingPunct="1">
                        <a:defRPr sz="1900" b="1" kern="1200">
                          <a:solidFill>
                            <a:schemeClr val="lt1"/>
                          </a:solidFill>
                          <a:latin typeface="Arial"/>
                        </a:defRPr>
                      </a:lvl4pPr>
                      <a:lvl5pPr marL="1828754" algn="l" defTabSz="914377" rtl="0" eaLnBrk="1" latinLnBrk="0" hangingPunct="1">
                        <a:defRPr sz="1900" b="1" kern="1200">
                          <a:solidFill>
                            <a:schemeClr val="lt1"/>
                          </a:solidFill>
                          <a:latin typeface="Arial"/>
                        </a:defRPr>
                      </a:lvl5pPr>
                      <a:lvl6pPr marL="2285943" algn="l" defTabSz="914377" rtl="0" eaLnBrk="1" latinLnBrk="0" hangingPunct="1">
                        <a:defRPr sz="1900" b="1" kern="1200">
                          <a:solidFill>
                            <a:schemeClr val="lt1"/>
                          </a:solidFill>
                          <a:latin typeface="Arial"/>
                        </a:defRPr>
                      </a:lvl6pPr>
                      <a:lvl7pPr marL="2743131" algn="l" defTabSz="914377" rtl="0" eaLnBrk="1" latinLnBrk="0" hangingPunct="1">
                        <a:defRPr sz="1900" b="1" kern="1200">
                          <a:solidFill>
                            <a:schemeClr val="lt1"/>
                          </a:solidFill>
                          <a:latin typeface="Arial"/>
                        </a:defRPr>
                      </a:lvl7pPr>
                      <a:lvl8pPr marL="3200320" algn="l" defTabSz="914377" rtl="0" eaLnBrk="1" latinLnBrk="0" hangingPunct="1">
                        <a:defRPr sz="1900" b="1" kern="1200">
                          <a:solidFill>
                            <a:schemeClr val="lt1"/>
                          </a:solidFill>
                          <a:latin typeface="Arial"/>
                        </a:defRPr>
                      </a:lvl8pPr>
                      <a:lvl9pPr marL="3657509" algn="l" defTabSz="914377" rtl="0" eaLnBrk="1" latinLnBrk="0" hangingPunct="1">
                        <a:defRPr sz="1900" b="1" kern="1200">
                          <a:solidFill>
                            <a:schemeClr val="lt1"/>
                          </a:solidFill>
                          <a:latin typeface="Arial"/>
                        </a:defRPr>
                      </a:lvl9pPr>
                    </a:lstStyle>
                    <a:p>
                      <a:pPr algn="ctr"/>
                      <a:r>
                        <a:rPr lang="en-CA" sz="1800" b="1" dirty="0">
                          <a:solidFill>
                            <a:schemeClr val="tx1"/>
                          </a:solidFill>
                        </a:rPr>
                        <a:t>Inspection</a:t>
                      </a:r>
                      <a:endParaRPr lang="en-CA" sz="1800" dirty="0">
                        <a:solidFill>
                          <a:schemeClr val="tx1"/>
                        </a:solidFill>
                      </a:endParaRPr>
                    </a:p>
                    <a:p>
                      <a:pPr marL="0" algn="ctr" defTabSz="914400" rtl="0" eaLnBrk="1" latinLnBrk="0" hangingPunct="1"/>
                      <a:r>
                        <a:rPr lang="en-US" sz="1800" b="0" kern="1200" dirty="0">
                          <a:solidFill>
                            <a:schemeClr val="tx1"/>
                          </a:solidFill>
                          <a:latin typeface="+mn-lt"/>
                          <a:ea typeface="+mn-ea"/>
                          <a:cs typeface="+mn-cs"/>
                        </a:rPr>
                        <a:t>Known strengths and limitations of the inspection technique(s) allow operators to have confidence in their assessment and remediation program and ultimately to improved threat management</a:t>
                      </a:r>
                      <a:endParaRPr lang="en-CA" sz="1800" b="0" kern="1200" dirty="0">
                        <a:solidFill>
                          <a:schemeClr val="tx1"/>
                        </a:solidFill>
                        <a:latin typeface="+mn-lt"/>
                        <a:ea typeface="+mn-ea"/>
                        <a:cs typeface="+mn-cs"/>
                      </a:endParaRPr>
                    </a:p>
                  </a:txBody>
                  <a:tcPr marL="76200" marR="76200" marT="38100" marB="3810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DDDDFF"/>
                    </a:solidFill>
                  </a:tcPr>
                </a:tc>
                <a:extLst>
                  <a:ext uri="{0D108BD9-81ED-4DB2-BD59-A6C34878D82A}">
                    <a16:rowId xmlns:a16="http://schemas.microsoft.com/office/drawing/2014/main" val="486638130"/>
                  </a:ext>
                </a:extLst>
              </a:tr>
              <a:tr h="1030596">
                <a:tc>
                  <a:txBody>
                    <a:bodyPr/>
                    <a:lstStyle>
                      <a:lvl1pPr marL="0" algn="l" defTabSz="914377" rtl="0" eaLnBrk="1" latinLnBrk="0" hangingPunct="1">
                        <a:defRPr sz="1900" kern="1200">
                          <a:solidFill>
                            <a:schemeClr val="dk1"/>
                          </a:solidFill>
                          <a:latin typeface="Arial"/>
                        </a:defRPr>
                      </a:lvl1pPr>
                      <a:lvl2pPr marL="457189" algn="l" defTabSz="914377" rtl="0" eaLnBrk="1" latinLnBrk="0" hangingPunct="1">
                        <a:defRPr sz="1900" kern="1200">
                          <a:solidFill>
                            <a:schemeClr val="dk1"/>
                          </a:solidFill>
                          <a:latin typeface="Arial"/>
                        </a:defRPr>
                      </a:lvl2pPr>
                      <a:lvl3pPr marL="914377" algn="l" defTabSz="914377" rtl="0" eaLnBrk="1" latinLnBrk="0" hangingPunct="1">
                        <a:defRPr sz="1900" kern="1200">
                          <a:solidFill>
                            <a:schemeClr val="dk1"/>
                          </a:solidFill>
                          <a:latin typeface="Arial"/>
                        </a:defRPr>
                      </a:lvl3pPr>
                      <a:lvl4pPr marL="1371566" algn="l" defTabSz="914377" rtl="0" eaLnBrk="1" latinLnBrk="0" hangingPunct="1">
                        <a:defRPr sz="1900" kern="1200">
                          <a:solidFill>
                            <a:schemeClr val="dk1"/>
                          </a:solidFill>
                          <a:latin typeface="Arial"/>
                        </a:defRPr>
                      </a:lvl4pPr>
                      <a:lvl5pPr marL="1828754" algn="l" defTabSz="914377" rtl="0" eaLnBrk="1" latinLnBrk="0" hangingPunct="1">
                        <a:defRPr sz="1900" kern="1200">
                          <a:solidFill>
                            <a:schemeClr val="dk1"/>
                          </a:solidFill>
                          <a:latin typeface="Arial"/>
                        </a:defRPr>
                      </a:lvl5pPr>
                      <a:lvl6pPr marL="2285943" algn="l" defTabSz="914377" rtl="0" eaLnBrk="1" latinLnBrk="0" hangingPunct="1">
                        <a:defRPr sz="1900" kern="1200">
                          <a:solidFill>
                            <a:schemeClr val="dk1"/>
                          </a:solidFill>
                          <a:latin typeface="Arial"/>
                        </a:defRPr>
                      </a:lvl6pPr>
                      <a:lvl7pPr marL="2743131" algn="l" defTabSz="914377" rtl="0" eaLnBrk="1" latinLnBrk="0" hangingPunct="1">
                        <a:defRPr sz="1900" kern="1200">
                          <a:solidFill>
                            <a:schemeClr val="dk1"/>
                          </a:solidFill>
                          <a:latin typeface="Arial"/>
                        </a:defRPr>
                      </a:lvl7pPr>
                      <a:lvl8pPr marL="3200320" algn="l" defTabSz="914377" rtl="0" eaLnBrk="1" latinLnBrk="0" hangingPunct="1">
                        <a:defRPr sz="1900" kern="1200">
                          <a:solidFill>
                            <a:schemeClr val="dk1"/>
                          </a:solidFill>
                          <a:latin typeface="Arial"/>
                        </a:defRPr>
                      </a:lvl8pPr>
                      <a:lvl9pPr marL="3657509" algn="l" defTabSz="914377" rtl="0" eaLnBrk="1" latinLnBrk="0" hangingPunct="1">
                        <a:defRPr sz="1900" kern="1200">
                          <a:solidFill>
                            <a:schemeClr val="dk1"/>
                          </a:solidFill>
                          <a:latin typeface="Arial"/>
                        </a:defRPr>
                      </a:lvl9pPr>
                    </a:lstStyle>
                    <a:p>
                      <a:pPr algn="ctr"/>
                      <a:r>
                        <a:rPr lang="en-CA" sz="1800" b="1" dirty="0">
                          <a:solidFill>
                            <a:schemeClr val="tx1"/>
                          </a:solidFill>
                        </a:rPr>
                        <a:t>Management</a:t>
                      </a:r>
                    </a:p>
                    <a:p>
                      <a:pPr algn="ctr"/>
                      <a:r>
                        <a:rPr lang="en-US" sz="1800" kern="1200" dirty="0">
                          <a:solidFill>
                            <a:schemeClr val="dk1"/>
                          </a:solidFill>
                          <a:effectLst/>
                          <a:latin typeface="+mn-lt"/>
                          <a:ea typeface="+mn-ea"/>
                          <a:cs typeface="+mn-cs"/>
                        </a:rPr>
                        <a:t>Management of known crack-related threats to reduce failure rates and minimize likelihood of releases before reassessment</a:t>
                      </a:r>
                      <a:endParaRPr lang="en-CA" sz="1800" b="1" dirty="0">
                        <a:solidFill>
                          <a:schemeClr val="tx1"/>
                        </a:solidFill>
                      </a:endParaRPr>
                    </a:p>
                  </a:txBody>
                  <a:tcPr marL="76200" marR="76200" marT="38100" marB="3810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A41128">
                        <a:lumMod val="40000"/>
                        <a:lumOff val="60000"/>
                      </a:srgbClr>
                    </a:solidFill>
                  </a:tcPr>
                </a:tc>
                <a:tc>
                  <a:txBody>
                    <a:bodyPr/>
                    <a:lstStyle>
                      <a:lvl1pPr marL="0" algn="l" defTabSz="914377" rtl="0" eaLnBrk="1" latinLnBrk="0" hangingPunct="1">
                        <a:defRPr sz="1900" kern="1200">
                          <a:solidFill>
                            <a:schemeClr val="dk1"/>
                          </a:solidFill>
                          <a:latin typeface="Arial"/>
                        </a:defRPr>
                      </a:lvl1pPr>
                      <a:lvl2pPr marL="457189" algn="l" defTabSz="914377" rtl="0" eaLnBrk="1" latinLnBrk="0" hangingPunct="1">
                        <a:defRPr sz="1900" kern="1200">
                          <a:solidFill>
                            <a:schemeClr val="dk1"/>
                          </a:solidFill>
                          <a:latin typeface="Arial"/>
                        </a:defRPr>
                      </a:lvl2pPr>
                      <a:lvl3pPr marL="914377" algn="l" defTabSz="914377" rtl="0" eaLnBrk="1" latinLnBrk="0" hangingPunct="1">
                        <a:defRPr sz="1900" kern="1200">
                          <a:solidFill>
                            <a:schemeClr val="dk1"/>
                          </a:solidFill>
                          <a:latin typeface="Arial"/>
                        </a:defRPr>
                      </a:lvl3pPr>
                      <a:lvl4pPr marL="1371566" algn="l" defTabSz="914377" rtl="0" eaLnBrk="1" latinLnBrk="0" hangingPunct="1">
                        <a:defRPr sz="1900" kern="1200">
                          <a:solidFill>
                            <a:schemeClr val="dk1"/>
                          </a:solidFill>
                          <a:latin typeface="Arial"/>
                        </a:defRPr>
                      </a:lvl4pPr>
                      <a:lvl5pPr marL="1828754" algn="l" defTabSz="914377" rtl="0" eaLnBrk="1" latinLnBrk="0" hangingPunct="1">
                        <a:defRPr sz="1900" kern="1200">
                          <a:solidFill>
                            <a:schemeClr val="dk1"/>
                          </a:solidFill>
                          <a:latin typeface="Arial"/>
                        </a:defRPr>
                      </a:lvl5pPr>
                      <a:lvl6pPr marL="2285943" algn="l" defTabSz="914377" rtl="0" eaLnBrk="1" latinLnBrk="0" hangingPunct="1">
                        <a:defRPr sz="1900" kern="1200">
                          <a:solidFill>
                            <a:schemeClr val="dk1"/>
                          </a:solidFill>
                          <a:latin typeface="Arial"/>
                        </a:defRPr>
                      </a:lvl6pPr>
                      <a:lvl7pPr marL="2743131" algn="l" defTabSz="914377" rtl="0" eaLnBrk="1" latinLnBrk="0" hangingPunct="1">
                        <a:defRPr sz="1900" kern="1200">
                          <a:solidFill>
                            <a:schemeClr val="dk1"/>
                          </a:solidFill>
                          <a:latin typeface="Arial"/>
                        </a:defRPr>
                      </a:lvl7pPr>
                      <a:lvl8pPr marL="3200320" algn="l" defTabSz="914377" rtl="0" eaLnBrk="1" latinLnBrk="0" hangingPunct="1">
                        <a:defRPr sz="1900" kern="1200">
                          <a:solidFill>
                            <a:schemeClr val="dk1"/>
                          </a:solidFill>
                          <a:latin typeface="Arial"/>
                        </a:defRPr>
                      </a:lvl8pPr>
                      <a:lvl9pPr marL="3657509" algn="l" defTabSz="914377" rtl="0" eaLnBrk="1" latinLnBrk="0" hangingPunct="1">
                        <a:defRPr sz="1900" kern="1200">
                          <a:solidFill>
                            <a:schemeClr val="dk1"/>
                          </a:solidFill>
                          <a:latin typeface="Arial"/>
                        </a:defRPr>
                      </a:lvl9pPr>
                    </a:lstStyle>
                    <a:p>
                      <a:pPr algn="ctr"/>
                      <a:r>
                        <a:rPr lang="en-CA" sz="1800" b="1" dirty="0">
                          <a:solidFill>
                            <a:schemeClr val="tx1"/>
                          </a:solidFill>
                        </a:rPr>
                        <a:t>Assessment and Remediation</a:t>
                      </a:r>
                    </a:p>
                    <a:p>
                      <a:pPr algn="ctr"/>
                      <a:r>
                        <a:rPr lang="en-US" sz="1800" dirty="0">
                          <a:solidFill>
                            <a:schemeClr val="tx1"/>
                          </a:solidFill>
                        </a:rPr>
                        <a:t>Effective and efficient response to inspections including improved remaining strength equation variables, dig criteria, repair criteria, and reassessment intervals</a:t>
                      </a:r>
                      <a:endParaRPr lang="en-CA" sz="1800" dirty="0">
                        <a:solidFill>
                          <a:schemeClr val="tx1"/>
                        </a:solidFill>
                      </a:endParaRPr>
                    </a:p>
                  </a:txBody>
                  <a:tcPr marL="76200" marR="76200" marT="38100" marB="3810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99"/>
                    </a:solidFill>
                  </a:tcPr>
                </a:tc>
                <a:extLst>
                  <a:ext uri="{0D108BD9-81ED-4DB2-BD59-A6C34878D82A}">
                    <a16:rowId xmlns:a16="http://schemas.microsoft.com/office/drawing/2014/main" val="2260948157"/>
                  </a:ext>
                </a:extLst>
              </a:tr>
            </a:tbl>
          </a:graphicData>
        </a:graphic>
      </p:graphicFrame>
      <p:pic>
        <p:nvPicPr>
          <p:cNvPr id="7" name="Picture 6">
            <a:extLst>
              <a:ext uri="{FF2B5EF4-FFF2-40B4-BE49-F238E27FC236}">
                <a16:creationId xmlns:a16="http://schemas.microsoft.com/office/drawing/2014/main" id="{28FC6615-A48E-20C2-F973-63646F5AAD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94688" y="4897815"/>
            <a:ext cx="602626" cy="625225"/>
          </a:xfrm>
          <a:prstGeom prst="rect">
            <a:avLst/>
          </a:prstGeom>
        </p:spPr>
      </p:pic>
    </p:spTree>
    <p:extLst>
      <p:ext uri="{BB962C8B-B14F-4D97-AF65-F5344CB8AC3E}">
        <p14:creationId xmlns:p14="http://schemas.microsoft.com/office/powerpoint/2010/main" val="1399709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CF829-6F1F-A4E9-0D16-094676EDA27A}"/>
              </a:ext>
            </a:extLst>
          </p:cNvPr>
          <p:cNvSpPr>
            <a:spLocks noGrp="1"/>
          </p:cNvSpPr>
          <p:nvPr>
            <p:ph type="title"/>
          </p:nvPr>
        </p:nvSpPr>
        <p:spPr/>
        <p:txBody>
          <a:bodyPr/>
          <a:lstStyle/>
          <a:p>
            <a:r>
              <a:rPr lang="en-US" dirty="0"/>
              <a:t>Crack Management SRP Roadmap</a:t>
            </a:r>
            <a:br>
              <a:rPr lang="en-US" dirty="0"/>
            </a:br>
            <a:r>
              <a:rPr lang="en-US" dirty="0"/>
              <a:t>Priorities</a:t>
            </a:r>
          </a:p>
        </p:txBody>
      </p:sp>
      <p:sp>
        <p:nvSpPr>
          <p:cNvPr id="3" name="Content Placeholder 2">
            <a:extLst>
              <a:ext uri="{FF2B5EF4-FFF2-40B4-BE49-F238E27FC236}">
                <a16:creationId xmlns:a16="http://schemas.microsoft.com/office/drawing/2014/main" id="{37815852-5379-2475-FB7D-D34068BE4D87}"/>
              </a:ext>
            </a:extLst>
          </p:cNvPr>
          <p:cNvSpPr>
            <a:spLocks noGrp="1"/>
          </p:cNvSpPr>
          <p:nvPr>
            <p:ph idx="1"/>
          </p:nvPr>
        </p:nvSpPr>
        <p:spPr/>
        <p:txBody>
          <a:bodyPr/>
          <a:lstStyle/>
          <a:p>
            <a:pPr marR="0" lvl="0" defTabSz="914400" latinLnBrk="0">
              <a:lnSpc>
                <a:spcPct val="100000"/>
              </a:lnSpc>
              <a:buClrTx/>
              <a:buSzTx/>
              <a:defRPr/>
            </a:pPr>
            <a:r>
              <a:rPr lang="en-US" dirty="0"/>
              <a:t>Priority 1 – Continuous Improvement of ILI</a:t>
            </a:r>
          </a:p>
          <a:p>
            <a:pPr marR="0" lvl="0" defTabSz="914400" latinLnBrk="0">
              <a:lnSpc>
                <a:spcPct val="100000"/>
              </a:lnSpc>
              <a:buClrTx/>
              <a:buSzTx/>
              <a:defRPr/>
            </a:pPr>
            <a:r>
              <a:rPr lang="en-US" dirty="0"/>
              <a:t>Priority 2 – Why Cracks Fail</a:t>
            </a:r>
          </a:p>
          <a:p>
            <a:pPr marR="0" lvl="0" defTabSz="914400" latinLnBrk="0">
              <a:lnSpc>
                <a:spcPct val="100000"/>
              </a:lnSpc>
              <a:buClrTx/>
              <a:buSzTx/>
              <a:defRPr/>
            </a:pPr>
            <a:r>
              <a:rPr lang="en-US" dirty="0"/>
              <a:t>Priority 3 – Material Property Database Enhancement</a:t>
            </a:r>
          </a:p>
          <a:p>
            <a:pPr marR="0" lvl="0" defTabSz="914400" latinLnBrk="0">
              <a:lnSpc>
                <a:spcPct val="100000"/>
              </a:lnSpc>
              <a:buClrTx/>
              <a:buSzTx/>
              <a:defRPr/>
            </a:pPr>
            <a:r>
              <a:rPr lang="en-US" dirty="0"/>
              <a:t>Priority 4 – Advanced Threat Management – Autogenous Weld Defects</a:t>
            </a:r>
          </a:p>
          <a:p>
            <a:pPr marR="0" lvl="0" defTabSz="914400" latinLnBrk="0">
              <a:lnSpc>
                <a:spcPct val="100000"/>
              </a:lnSpc>
              <a:buClrTx/>
              <a:buSzTx/>
              <a:defRPr/>
            </a:pPr>
            <a:r>
              <a:rPr lang="en-US" dirty="0"/>
              <a:t>Priority 5 – Advanced Threat Management – Environmentally Assisted Cracking</a:t>
            </a:r>
          </a:p>
          <a:p>
            <a:pPr marR="0" lvl="0" defTabSz="914400" latinLnBrk="0">
              <a:lnSpc>
                <a:spcPct val="100000"/>
              </a:lnSpc>
              <a:buClrTx/>
              <a:buSzTx/>
              <a:defRPr/>
            </a:pPr>
            <a:r>
              <a:rPr lang="en-US" dirty="0"/>
              <a:t>Priority 6 – NDE Qualification for ILI Validation</a:t>
            </a:r>
          </a:p>
          <a:p>
            <a:pPr marR="0" lvl="0" defTabSz="914400" latinLnBrk="0">
              <a:lnSpc>
                <a:spcPct val="100000"/>
              </a:lnSpc>
              <a:buClrTx/>
              <a:buSzTx/>
              <a:defRPr/>
            </a:pPr>
            <a:r>
              <a:rPr lang="en-US" dirty="0"/>
              <a:t>Priority 7 – Technology Qualification for ILI Technologies and Vendors</a:t>
            </a:r>
          </a:p>
          <a:p>
            <a:pPr marR="0" lvl="0" defTabSz="914400" latinLnBrk="0">
              <a:lnSpc>
                <a:spcPct val="100000"/>
              </a:lnSpc>
              <a:buClrTx/>
              <a:buSzTx/>
              <a:defRPr/>
            </a:pPr>
            <a:r>
              <a:rPr lang="en-US" dirty="0"/>
              <a:t>Priority 8 – Acquisition of Real Pipeline Defects</a:t>
            </a:r>
          </a:p>
          <a:p>
            <a:pPr marR="0" lvl="0" defTabSz="914400" latinLnBrk="0">
              <a:lnSpc>
                <a:spcPct val="100000"/>
              </a:lnSpc>
              <a:buClrTx/>
              <a:buSzTx/>
              <a:defRPr/>
            </a:pPr>
            <a:r>
              <a:rPr lang="en-US" dirty="0"/>
              <a:t>Priority 9 – Reliability Model Framework for Crack Assessment</a:t>
            </a:r>
          </a:p>
        </p:txBody>
      </p:sp>
    </p:spTree>
    <p:extLst>
      <p:ext uri="{BB962C8B-B14F-4D97-AF65-F5344CB8AC3E}">
        <p14:creationId xmlns:p14="http://schemas.microsoft.com/office/powerpoint/2010/main" val="3492485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6485B-9FFD-F037-0328-C4379968DE18}"/>
              </a:ext>
            </a:extLst>
          </p:cNvPr>
          <p:cNvSpPr>
            <a:spLocks noGrp="1"/>
          </p:cNvSpPr>
          <p:nvPr>
            <p:ph type="title"/>
          </p:nvPr>
        </p:nvSpPr>
        <p:spPr/>
        <p:txBody>
          <a:bodyPr/>
          <a:lstStyle/>
          <a:p>
            <a:r>
              <a:rPr lang="en-US" dirty="0"/>
              <a:t>Updated Roadmap</a:t>
            </a:r>
          </a:p>
        </p:txBody>
      </p:sp>
      <p:pic>
        <p:nvPicPr>
          <p:cNvPr id="8" name="Picture 7">
            <a:extLst>
              <a:ext uri="{FF2B5EF4-FFF2-40B4-BE49-F238E27FC236}">
                <a16:creationId xmlns:a16="http://schemas.microsoft.com/office/drawing/2014/main" id="{A17D1773-F902-A9A5-0752-185C0806391A}"/>
              </a:ext>
            </a:extLst>
          </p:cNvPr>
          <p:cNvPicPr>
            <a:picLocks noChangeAspect="1"/>
          </p:cNvPicPr>
          <p:nvPr/>
        </p:nvPicPr>
        <p:blipFill>
          <a:blip r:embed="rId2"/>
          <a:stretch>
            <a:fillRect/>
          </a:stretch>
        </p:blipFill>
        <p:spPr>
          <a:xfrm>
            <a:off x="788949" y="1397422"/>
            <a:ext cx="10614102" cy="5283464"/>
          </a:xfrm>
          <a:prstGeom prst="rect">
            <a:avLst/>
          </a:prstGeom>
        </p:spPr>
      </p:pic>
    </p:spTree>
    <p:extLst>
      <p:ext uri="{BB962C8B-B14F-4D97-AF65-F5344CB8AC3E}">
        <p14:creationId xmlns:p14="http://schemas.microsoft.com/office/powerpoint/2010/main" val="1011419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3B08-70A8-4FF4-A4D2-8BEEF27BA9C6}"/>
              </a:ext>
            </a:extLst>
          </p:cNvPr>
          <p:cNvSpPr>
            <a:spLocks noGrp="1"/>
          </p:cNvSpPr>
          <p:nvPr>
            <p:ph type="title"/>
          </p:nvPr>
        </p:nvSpPr>
        <p:spPr/>
        <p:txBody>
          <a:bodyPr/>
          <a:lstStyle/>
          <a:p>
            <a:r>
              <a:rPr lang="en-US" dirty="0"/>
              <a:t>Key Outcomes</a:t>
            </a:r>
          </a:p>
        </p:txBody>
      </p:sp>
      <p:sp>
        <p:nvSpPr>
          <p:cNvPr id="3" name="Content Placeholder 2">
            <a:extLst>
              <a:ext uri="{FF2B5EF4-FFF2-40B4-BE49-F238E27FC236}">
                <a16:creationId xmlns:a16="http://schemas.microsoft.com/office/drawing/2014/main" id="{EFD64B33-7729-4220-8894-2B3F94184EC2}"/>
              </a:ext>
            </a:extLst>
          </p:cNvPr>
          <p:cNvSpPr>
            <a:spLocks noGrp="1"/>
          </p:cNvSpPr>
          <p:nvPr>
            <p:ph idx="1"/>
          </p:nvPr>
        </p:nvSpPr>
        <p:spPr>
          <a:xfrm>
            <a:off x="880533" y="1508781"/>
            <a:ext cx="11084983" cy="4480511"/>
          </a:xfrm>
        </p:spPr>
        <p:txBody>
          <a:bodyPr/>
          <a:lstStyle/>
          <a:p>
            <a:pPr marL="400050" indent="-342900">
              <a:spcBef>
                <a:spcPts val="1200"/>
              </a:spcBef>
              <a:spcAft>
                <a:spcPts val="1200"/>
              </a:spcAft>
              <a:buFont typeface="+mj-lt"/>
              <a:buAutoNum type="arabicPeriod"/>
            </a:pPr>
            <a:r>
              <a:rPr lang="en-US" dirty="0"/>
              <a:t>Close identified gaps in performance demonstration for crack ILI and NDE</a:t>
            </a:r>
          </a:p>
          <a:p>
            <a:pPr marL="400050" indent="-342900">
              <a:spcBef>
                <a:spcPts val="1200"/>
              </a:spcBef>
              <a:spcAft>
                <a:spcPts val="1200"/>
              </a:spcAft>
              <a:buFont typeface="+mj-lt"/>
              <a:buAutoNum type="arabicPeriod"/>
            </a:pPr>
            <a:r>
              <a:rPr lang="en-US" dirty="0"/>
              <a:t>Close identified gaps in material properties performance data</a:t>
            </a:r>
          </a:p>
          <a:p>
            <a:pPr marL="400050" indent="-342900">
              <a:spcBef>
                <a:spcPts val="1200"/>
              </a:spcBef>
              <a:spcAft>
                <a:spcPts val="1200"/>
              </a:spcAft>
              <a:buFont typeface="+mj-lt"/>
              <a:buAutoNum type="arabicPeriod"/>
            </a:pPr>
            <a:r>
              <a:rPr lang="en-US" dirty="0"/>
              <a:t>Next generation of susceptibility models by cracking threat/morphology</a:t>
            </a:r>
          </a:p>
          <a:p>
            <a:pPr marL="400050" indent="-342900">
              <a:spcBef>
                <a:spcPts val="1200"/>
              </a:spcBef>
              <a:spcAft>
                <a:spcPts val="1200"/>
              </a:spcAft>
              <a:buFont typeface="+mj-lt"/>
              <a:buAutoNum type="arabicPeriod"/>
            </a:pPr>
            <a:r>
              <a:rPr lang="en-US" dirty="0"/>
              <a:t>Broadly communicate outcomes to advance crack management within industry fabric</a:t>
            </a:r>
          </a:p>
          <a:p>
            <a:pPr marL="400050" indent="-342900">
              <a:spcBef>
                <a:spcPts val="1200"/>
              </a:spcBef>
              <a:spcAft>
                <a:spcPts val="1200"/>
              </a:spcAft>
              <a:buFont typeface="+mj-lt"/>
              <a:buAutoNum type="arabicPeriod"/>
            </a:pPr>
            <a:r>
              <a:rPr lang="en-US" dirty="0"/>
              <a:t>Further operationalize the TDC and VTDC for crack management</a:t>
            </a:r>
          </a:p>
          <a:p>
            <a:pPr marL="57150" indent="0">
              <a:spcBef>
                <a:spcPts val="1200"/>
              </a:spcBef>
              <a:spcAft>
                <a:spcPts val="1200"/>
              </a:spcAft>
              <a:buNone/>
            </a:pPr>
            <a:r>
              <a:rPr lang="en-US" dirty="0"/>
              <a:t>Note – Details of how projects fit into these key outcomes is in the backup slides</a:t>
            </a:r>
          </a:p>
        </p:txBody>
      </p:sp>
    </p:spTree>
    <p:extLst>
      <p:ext uri="{BB962C8B-B14F-4D97-AF65-F5344CB8AC3E}">
        <p14:creationId xmlns:p14="http://schemas.microsoft.com/office/powerpoint/2010/main" val="1042024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6485B-9FFD-F037-0328-C4379968DE18}"/>
              </a:ext>
            </a:extLst>
          </p:cNvPr>
          <p:cNvSpPr>
            <a:spLocks noGrp="1"/>
          </p:cNvSpPr>
          <p:nvPr>
            <p:ph type="title"/>
          </p:nvPr>
        </p:nvSpPr>
        <p:spPr>
          <a:xfrm>
            <a:off x="2108200" y="620713"/>
            <a:ext cx="9857317" cy="609600"/>
          </a:xfrm>
        </p:spPr>
        <p:txBody>
          <a:bodyPr wrap="square" anchor="ctr">
            <a:normAutofit/>
          </a:bodyPr>
          <a:lstStyle/>
          <a:p>
            <a:r>
              <a:rPr lang="en-US" dirty="0"/>
              <a:t>Approved Additional Scope of Work and Cost</a:t>
            </a:r>
          </a:p>
        </p:txBody>
      </p:sp>
      <p:sp>
        <p:nvSpPr>
          <p:cNvPr id="5" name="Table Placeholder 4">
            <a:extLst>
              <a:ext uri="{FF2B5EF4-FFF2-40B4-BE49-F238E27FC236}">
                <a16:creationId xmlns:a16="http://schemas.microsoft.com/office/drawing/2014/main" id="{5C6DB17C-6A54-2DCC-7455-54938087AB30}"/>
              </a:ext>
            </a:extLst>
          </p:cNvPr>
          <p:cNvSpPr>
            <a:spLocks noGrp="1"/>
          </p:cNvSpPr>
          <p:nvPr>
            <p:ph type="tbl" idx="1"/>
          </p:nvPr>
        </p:nvSpPr>
        <p:spPr/>
        <p:txBody>
          <a:bodyPr/>
          <a:lstStyle/>
          <a:p>
            <a:r>
              <a:rPr lang="en-US" dirty="0"/>
              <a:t>Crack Management SRP Compendium ($100k)</a:t>
            </a:r>
          </a:p>
          <a:p>
            <a:pPr lvl="1"/>
            <a:r>
              <a:rPr lang="en-US" dirty="0"/>
              <a:t>Report on how the SRP succeeded in achieving the five Key Outcomes</a:t>
            </a:r>
          </a:p>
          <a:p>
            <a:pPr lvl="1"/>
            <a:r>
              <a:rPr lang="en-US" dirty="0"/>
              <a:t>Map MAT-8-3 “Why Cracks Fail” numbers to what was done to resolve them</a:t>
            </a:r>
          </a:p>
          <a:p>
            <a:pPr lvl="1"/>
            <a:r>
              <a:rPr lang="en-US" dirty="0"/>
              <a:t>Gap closure plan for remaining items and assist TCs in developing new ideas</a:t>
            </a:r>
          </a:p>
          <a:p>
            <a:pPr lvl="1"/>
            <a:r>
              <a:rPr lang="en-US" dirty="0"/>
              <a:t>This was requested after the additional years (‘24 and ‘25) and scope of the SRP were approved</a:t>
            </a:r>
          </a:p>
          <a:p>
            <a:pPr lvl="1"/>
            <a:r>
              <a:rPr lang="en-US" dirty="0"/>
              <a:t>Executive Assembly approved this funding for 2026 at their meeting </a:t>
            </a:r>
            <a:r>
              <a:rPr lang="en-US"/>
              <a:t>in September</a:t>
            </a:r>
            <a:endParaRPr lang="en-US" dirty="0"/>
          </a:p>
        </p:txBody>
      </p:sp>
    </p:spTree>
    <p:extLst>
      <p:ext uri="{BB962C8B-B14F-4D97-AF65-F5344CB8AC3E}">
        <p14:creationId xmlns:p14="http://schemas.microsoft.com/office/powerpoint/2010/main" val="3918212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a:xfrm>
            <a:off x="6594496" y="4177165"/>
            <a:ext cx="4992130" cy="320040"/>
          </a:xfrm>
        </p:spPr>
        <p:txBody>
          <a:bodyPr/>
          <a:lstStyle/>
          <a:p>
            <a:r>
              <a:rPr lang="en-US" dirty="0"/>
              <a:t>Senior Hydrogen Supply Chain Engineer</a:t>
            </a:r>
          </a:p>
        </p:txBody>
      </p:sp>
      <p:sp>
        <p:nvSpPr>
          <p:cNvPr id="8" name="Text Placeholder 7"/>
          <p:cNvSpPr>
            <a:spLocks noGrp="1"/>
          </p:cNvSpPr>
          <p:nvPr>
            <p:ph type="body" sz="quarter" idx="13"/>
          </p:nvPr>
        </p:nvSpPr>
        <p:spPr/>
        <p:txBody>
          <a:bodyPr/>
          <a:lstStyle/>
          <a:p>
            <a:r>
              <a:rPr lang="en-US" dirty="0"/>
              <a:t>Taylor Shie</a:t>
            </a:r>
          </a:p>
        </p:txBody>
      </p:sp>
      <p:sp>
        <p:nvSpPr>
          <p:cNvPr id="9" name="Text Placeholder 8"/>
          <p:cNvSpPr>
            <a:spLocks noGrp="1"/>
          </p:cNvSpPr>
          <p:nvPr>
            <p:ph type="body" sz="quarter" idx="14"/>
          </p:nvPr>
        </p:nvSpPr>
        <p:spPr/>
        <p:txBody>
          <a:bodyPr/>
          <a:lstStyle/>
          <a:p>
            <a:r>
              <a:rPr lang="en-US" dirty="0"/>
              <a:t>Shell</a:t>
            </a:r>
          </a:p>
        </p:txBody>
      </p:sp>
      <p:sp>
        <p:nvSpPr>
          <p:cNvPr id="10" name="Text Placeholder 9"/>
          <p:cNvSpPr>
            <a:spLocks noGrp="1"/>
          </p:cNvSpPr>
          <p:nvPr>
            <p:ph type="body" sz="quarter" idx="15"/>
          </p:nvPr>
        </p:nvSpPr>
        <p:spPr/>
        <p:txBody>
          <a:bodyPr/>
          <a:lstStyle/>
          <a:p>
            <a:r>
              <a:rPr lang="en-US" dirty="0"/>
              <a:t>Taylor.Shie@shell.com</a:t>
            </a:r>
          </a:p>
        </p:txBody>
      </p:sp>
    </p:spTree>
    <p:extLst>
      <p:ext uri="{BB962C8B-B14F-4D97-AF65-F5344CB8AC3E}">
        <p14:creationId xmlns:p14="http://schemas.microsoft.com/office/powerpoint/2010/main" val="669637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F2E02-26F0-4326-04F4-A5FDA45301CF}"/>
              </a:ext>
            </a:extLst>
          </p:cNvPr>
          <p:cNvSpPr>
            <a:spLocks noGrp="1"/>
          </p:cNvSpPr>
          <p:nvPr>
            <p:ph type="title"/>
          </p:nvPr>
        </p:nvSpPr>
        <p:spPr/>
        <p:txBody>
          <a:bodyPr/>
          <a:lstStyle/>
          <a:p>
            <a:r>
              <a:rPr lang="en-US" dirty="0"/>
              <a:t>Work Completed in the Last Year</a:t>
            </a:r>
          </a:p>
        </p:txBody>
      </p:sp>
      <p:sp>
        <p:nvSpPr>
          <p:cNvPr id="3" name="Content Placeholder 2">
            <a:extLst>
              <a:ext uri="{FF2B5EF4-FFF2-40B4-BE49-F238E27FC236}">
                <a16:creationId xmlns:a16="http://schemas.microsoft.com/office/drawing/2014/main" id="{06611C53-F587-093E-0B61-3E6898B3A12A}"/>
              </a:ext>
            </a:extLst>
          </p:cNvPr>
          <p:cNvSpPr>
            <a:spLocks noGrp="1"/>
          </p:cNvSpPr>
          <p:nvPr>
            <p:ph idx="1"/>
          </p:nvPr>
        </p:nvSpPr>
        <p:spPr/>
        <p:txBody>
          <a:bodyPr/>
          <a:lstStyle/>
          <a:p>
            <a:r>
              <a:rPr lang="en-US" sz="2000" b="1" dirty="0">
                <a:effectLst/>
                <a:latin typeface="Calibri" panose="020F0502020204030204" pitchFamily="34" charset="0"/>
              </a:rPr>
              <a:t>Priority 2 - </a:t>
            </a:r>
            <a:r>
              <a:rPr lang="en-US" sz="2000" b="1" dirty="0">
                <a:effectLst/>
                <a:latin typeface="Calibri" panose="020F0502020204030204" pitchFamily="34" charset="0"/>
                <a:hlinkClick r:id="rId2"/>
              </a:rPr>
              <a:t>MAT-8-3C</a:t>
            </a:r>
            <a:r>
              <a:rPr lang="en-US" sz="2000" b="1" dirty="0">
                <a:effectLst/>
                <a:latin typeface="Calibri" panose="020F0502020204030204" pitchFamily="34" charset="0"/>
              </a:rPr>
              <a:t> (Idea 3543) - Understanding Why Crack Fail - Results Sharing</a:t>
            </a:r>
          </a:p>
          <a:p>
            <a:r>
              <a:rPr lang="en-US" sz="2000" b="1" dirty="0">
                <a:effectLst/>
                <a:latin typeface="Calibri" panose="020F0502020204030204" pitchFamily="34" charset="0"/>
              </a:rPr>
              <a:t>Priority 3 - </a:t>
            </a:r>
            <a:r>
              <a:rPr lang="en-US" sz="2000" b="1" dirty="0">
                <a:effectLst/>
                <a:latin typeface="Calibri" panose="020F0502020204030204" pitchFamily="34" charset="0"/>
                <a:hlinkClick r:id="rId3"/>
              </a:rPr>
              <a:t>NDE-4-17A</a:t>
            </a:r>
            <a:r>
              <a:rPr lang="en-US" sz="2000" b="1" dirty="0">
                <a:effectLst/>
                <a:latin typeface="Calibri" panose="020F0502020204030204" pitchFamily="34" charset="0"/>
              </a:rPr>
              <a:t> (Idea 3436) - Pipeline Material Property Database Enhancement</a:t>
            </a:r>
          </a:p>
          <a:p>
            <a:r>
              <a:rPr lang="en-US" sz="2000" dirty="0">
                <a:effectLst/>
                <a:latin typeface="Calibri" panose="020F0502020204030204" pitchFamily="34" charset="0"/>
              </a:rPr>
              <a:t>Priority 4 - </a:t>
            </a:r>
            <a:r>
              <a:rPr lang="en-US" sz="2000" dirty="0">
                <a:effectLst/>
                <a:latin typeface="Calibri" panose="020F0502020204030204" pitchFamily="34" charset="0"/>
                <a:hlinkClick r:id="rId4"/>
              </a:rPr>
              <a:t>EC-2-12</a:t>
            </a:r>
            <a:r>
              <a:rPr lang="en-US" sz="2000" dirty="0">
                <a:effectLst/>
                <a:latin typeface="Calibri" panose="020F0502020204030204" pitchFamily="34" charset="0"/>
              </a:rPr>
              <a:t> (Idea 3375, 3448) - Evaluation of Selective Seam Weld Corrosion Susceptibility</a:t>
            </a:r>
            <a:endParaRPr lang="en-US" sz="2000" b="1" dirty="0">
              <a:effectLst/>
              <a:latin typeface="Calibri" panose="020F0502020204030204" pitchFamily="34" charset="0"/>
            </a:endParaRPr>
          </a:p>
          <a:p>
            <a:r>
              <a:rPr lang="en-US" sz="2000" b="1" dirty="0">
                <a:effectLst/>
                <a:latin typeface="Calibri" panose="020F0502020204030204" pitchFamily="34" charset="0"/>
              </a:rPr>
              <a:t>Priority 4 - </a:t>
            </a:r>
            <a:r>
              <a:rPr lang="en-US" sz="2000" b="1" dirty="0">
                <a:effectLst/>
                <a:latin typeface="Calibri" panose="020F0502020204030204" pitchFamily="34" charset="0"/>
                <a:hlinkClick r:id="rId4"/>
              </a:rPr>
              <a:t>EC-2-13</a:t>
            </a:r>
            <a:r>
              <a:rPr lang="en-US" sz="2000" b="1" dirty="0">
                <a:effectLst/>
                <a:latin typeface="Calibri" panose="020F0502020204030204" pitchFamily="34" charset="0"/>
              </a:rPr>
              <a:t> (Idea 3374, 3449) - Response to Corrosion Intersecting the LSW in Liquid Pipelines</a:t>
            </a:r>
          </a:p>
          <a:p>
            <a:r>
              <a:rPr lang="en-US" sz="2000" dirty="0">
                <a:latin typeface="Calibri" panose="020F0502020204030204" pitchFamily="34" charset="0"/>
              </a:rPr>
              <a:t>Priority 4 - </a:t>
            </a:r>
            <a:r>
              <a:rPr lang="en-US" sz="2000" dirty="0">
                <a:latin typeface="Calibri" panose="020F0502020204030204" pitchFamily="34" charset="0"/>
                <a:hlinkClick r:id="rId5"/>
              </a:rPr>
              <a:t>NDE-4-22</a:t>
            </a:r>
            <a:r>
              <a:rPr lang="en-US" sz="2000" dirty="0">
                <a:latin typeface="Calibri" panose="020F0502020204030204" pitchFamily="34" charset="0"/>
              </a:rPr>
              <a:t> (Idea 3363) - Guidelines for When to Perform a Crack Detection ILI Survey</a:t>
            </a:r>
          </a:p>
          <a:p>
            <a:r>
              <a:rPr lang="en-US" sz="2000" dirty="0">
                <a:latin typeface="Calibri" panose="020F0502020204030204" pitchFamily="34" charset="0"/>
              </a:rPr>
              <a:t>Priority 4 - </a:t>
            </a:r>
            <a:r>
              <a:rPr lang="en-US" sz="2000" dirty="0">
                <a:latin typeface="Calibri" panose="020F0502020204030204" pitchFamily="34" charset="0"/>
                <a:hlinkClick r:id="rId6"/>
              </a:rPr>
              <a:t>IM-3-03</a:t>
            </a:r>
            <a:r>
              <a:rPr lang="en-US" sz="2000" dirty="0">
                <a:latin typeface="Calibri" panose="020F0502020204030204" pitchFamily="34" charset="0"/>
              </a:rPr>
              <a:t> (Idea 3544) - Comprehensive Review of SSWC Assessment</a:t>
            </a:r>
          </a:p>
          <a:p>
            <a:r>
              <a:rPr lang="en-US" sz="2000" b="1" dirty="0">
                <a:effectLst/>
                <a:latin typeface="Calibri" panose="020F0502020204030204" pitchFamily="34" charset="0"/>
              </a:rPr>
              <a:t>Priority 5 - </a:t>
            </a:r>
            <a:r>
              <a:rPr lang="en-US" sz="2000" b="1" dirty="0">
                <a:effectLst/>
                <a:latin typeface="Calibri" panose="020F0502020204030204" pitchFamily="34" charset="0"/>
                <a:hlinkClick r:id="rId7"/>
              </a:rPr>
              <a:t>MAT-7-2</a:t>
            </a:r>
            <a:r>
              <a:rPr lang="en-US" sz="2000" b="1" dirty="0">
                <a:effectLst/>
                <a:latin typeface="Calibri" panose="020F0502020204030204" pitchFamily="34" charset="0"/>
              </a:rPr>
              <a:t> (Idea 3507, 3558) - Update of INGAA Document Related to Hard Spots</a:t>
            </a:r>
          </a:p>
          <a:p>
            <a:r>
              <a:rPr lang="en-US" sz="2000" b="1" dirty="0">
                <a:effectLst/>
                <a:latin typeface="Calibri" panose="020F0502020204030204" pitchFamily="34" charset="0"/>
              </a:rPr>
              <a:t>Priority 6 - </a:t>
            </a:r>
            <a:r>
              <a:rPr lang="en-US" sz="2000" b="1" dirty="0">
                <a:effectLst/>
                <a:latin typeface="Calibri" panose="020F0502020204030204" pitchFamily="34" charset="0"/>
                <a:hlinkClick r:id="rId8"/>
              </a:rPr>
              <a:t>NDE-2-14</a:t>
            </a:r>
            <a:r>
              <a:rPr lang="en-US" sz="2000" b="1" dirty="0">
                <a:effectLst/>
                <a:latin typeface="Calibri" panose="020F0502020204030204" pitchFamily="34" charset="0"/>
              </a:rPr>
              <a:t> (Idea 3477) - NDE Technician Improvement Training Course for LSW Testing</a:t>
            </a:r>
            <a:endParaRPr lang="en-US" sz="2000" dirty="0"/>
          </a:p>
          <a:p>
            <a:endParaRPr lang="en-US" dirty="0"/>
          </a:p>
        </p:txBody>
      </p:sp>
    </p:spTree>
    <p:extLst>
      <p:ext uri="{BB962C8B-B14F-4D97-AF65-F5344CB8AC3E}">
        <p14:creationId xmlns:p14="http://schemas.microsoft.com/office/powerpoint/2010/main" val="240609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AA76B-3514-61C1-8687-34BF05683F67}"/>
              </a:ext>
            </a:extLst>
          </p:cNvPr>
          <p:cNvSpPr>
            <a:spLocks noGrp="1"/>
          </p:cNvSpPr>
          <p:nvPr>
            <p:ph type="title"/>
          </p:nvPr>
        </p:nvSpPr>
        <p:spPr/>
        <p:txBody>
          <a:bodyPr/>
          <a:lstStyle/>
          <a:p>
            <a:r>
              <a:rPr lang="en-US" dirty="0"/>
              <a:t>Work in Progress:</a:t>
            </a:r>
            <a:br>
              <a:rPr lang="en-US" dirty="0"/>
            </a:br>
            <a:r>
              <a:rPr lang="en-US" dirty="0"/>
              <a:t>Work to be Completed in the next quarter</a:t>
            </a:r>
          </a:p>
        </p:txBody>
      </p:sp>
      <p:sp>
        <p:nvSpPr>
          <p:cNvPr id="8" name="Content Placeholder 7">
            <a:extLst>
              <a:ext uri="{FF2B5EF4-FFF2-40B4-BE49-F238E27FC236}">
                <a16:creationId xmlns:a16="http://schemas.microsoft.com/office/drawing/2014/main" id="{A0D60340-6165-C249-8A46-1857BCA3B4D4}"/>
              </a:ext>
            </a:extLst>
          </p:cNvPr>
          <p:cNvSpPr>
            <a:spLocks noGrp="1"/>
          </p:cNvSpPr>
          <p:nvPr>
            <p:ph idx="1"/>
          </p:nvPr>
        </p:nvSpPr>
        <p:spPr/>
        <p:txBody>
          <a:bodyPr/>
          <a:lstStyle/>
          <a:p>
            <a:r>
              <a:rPr lang="en-US" sz="2000" b="1" dirty="0">
                <a:effectLst/>
                <a:latin typeface="Calibri" panose="020F0502020204030204" pitchFamily="34" charset="0"/>
              </a:rPr>
              <a:t>Priority 1 - </a:t>
            </a:r>
            <a:r>
              <a:rPr lang="en-US" sz="2000" b="1" dirty="0">
                <a:effectLst/>
                <a:latin typeface="Calibri" panose="020F0502020204030204" pitchFamily="34" charset="0"/>
                <a:hlinkClick r:id="rId2"/>
              </a:rPr>
              <a:t>NDE-4-12</a:t>
            </a:r>
            <a:r>
              <a:rPr lang="en-US" sz="2000" b="1" dirty="0">
                <a:effectLst/>
                <a:latin typeface="Calibri" panose="020F0502020204030204" pitchFamily="34" charset="0"/>
              </a:rPr>
              <a:t> (Idea 3055, 3210, 3316) - Continuous Improvement of ILI Capabilities</a:t>
            </a:r>
          </a:p>
          <a:p>
            <a:r>
              <a:rPr lang="en-US" sz="2000" b="1" dirty="0">
                <a:effectLst/>
                <a:latin typeface="Calibri" panose="020F0502020204030204" pitchFamily="34" charset="0"/>
              </a:rPr>
              <a:t>Priority 5 - </a:t>
            </a:r>
            <a:r>
              <a:rPr lang="en-US" sz="2000" b="1" dirty="0">
                <a:effectLst/>
                <a:latin typeface="Calibri" panose="020F0502020204030204" pitchFamily="34" charset="0"/>
                <a:hlinkClick r:id="rId3"/>
              </a:rPr>
              <a:t>SCC-02-15</a:t>
            </a:r>
            <a:r>
              <a:rPr lang="en-US" sz="2000" b="1" dirty="0">
                <a:effectLst/>
                <a:latin typeface="Calibri" panose="020F0502020204030204" pitchFamily="34" charset="0"/>
              </a:rPr>
              <a:t> (Idea 3450) - Crack Dormancy and Prevention of Crack Growth for SCC</a:t>
            </a:r>
          </a:p>
          <a:p>
            <a:r>
              <a:rPr lang="en-US" sz="2000" b="1" dirty="0">
                <a:effectLst/>
                <a:latin typeface="Calibri" panose="020F0502020204030204" pitchFamily="34" charset="0"/>
              </a:rPr>
              <a:t>Priority 5 - </a:t>
            </a:r>
            <a:r>
              <a:rPr lang="en-US" sz="2000" b="1" dirty="0">
                <a:effectLst/>
                <a:latin typeface="Calibri" panose="020F0502020204030204" pitchFamily="34" charset="0"/>
                <a:hlinkClick r:id="rId4"/>
              </a:rPr>
              <a:t>NDE-4-24</a:t>
            </a:r>
            <a:r>
              <a:rPr lang="en-US" sz="2000" b="1" dirty="0">
                <a:effectLst/>
                <a:latin typeface="Calibri" panose="020F0502020204030204" pitchFamily="34" charset="0"/>
              </a:rPr>
              <a:t> (Idea 3440) - Circumferential Crack Management Risk Evaluation Framework</a:t>
            </a:r>
          </a:p>
          <a:p>
            <a:pPr lvl="1"/>
            <a:r>
              <a:rPr lang="en-US" dirty="0">
                <a:latin typeface="Calibri" panose="020F0502020204030204" pitchFamily="34" charset="0"/>
              </a:rPr>
              <a:t>With hydrogen enhancements funded by the EFI</a:t>
            </a:r>
            <a:endParaRPr lang="en-US" sz="2000" b="1" dirty="0">
              <a:effectLst/>
              <a:latin typeface="Calibri" panose="020F0502020204030204" pitchFamily="34" charset="0"/>
            </a:endParaRPr>
          </a:p>
          <a:p>
            <a:r>
              <a:rPr lang="en-US" sz="2000" b="1" dirty="0">
                <a:latin typeface="Calibri" panose="020F0502020204030204" pitchFamily="34" charset="0"/>
                <a:ea typeface="+mn-ea"/>
                <a:cs typeface="+mn-cs"/>
              </a:rPr>
              <a:t>Priority 6 - </a:t>
            </a:r>
            <a:r>
              <a:rPr lang="en-US" sz="2000" b="1" dirty="0">
                <a:latin typeface="Calibri" panose="020F0502020204030204" pitchFamily="34" charset="0"/>
                <a:ea typeface="+mn-ea"/>
                <a:cs typeface="+mn-cs"/>
                <a:hlinkClick r:id="rId5"/>
              </a:rPr>
              <a:t>NDE-4-25</a:t>
            </a:r>
            <a:r>
              <a:rPr lang="en-US" sz="2000" b="1" dirty="0">
                <a:latin typeface="Calibri" panose="020F0502020204030204" pitchFamily="34" charset="0"/>
                <a:ea typeface="+mn-ea"/>
                <a:cs typeface="+mn-cs"/>
              </a:rPr>
              <a:t> (Idea 3449) - Fast/Accurate Feedback from Site Investigation for Continuous Improvement of Crack ILI</a:t>
            </a:r>
          </a:p>
          <a:p>
            <a:pPr lvl="1"/>
            <a:r>
              <a:rPr lang="en-US" dirty="0">
                <a:latin typeface="Calibri" panose="020F0502020204030204" pitchFamily="34" charset="0"/>
              </a:rPr>
              <a:t>Note – Not SRP funded but bundled with NDE-4-12, NDE-4-27, and NDE-4-28</a:t>
            </a:r>
          </a:p>
          <a:p>
            <a:r>
              <a:rPr lang="en-US" sz="2000" dirty="0">
                <a:latin typeface="Calibri" panose="020F0502020204030204" pitchFamily="34" charset="0"/>
              </a:rPr>
              <a:t>Priority 6 - </a:t>
            </a:r>
            <a:r>
              <a:rPr lang="en-US" sz="2000" dirty="0">
                <a:latin typeface="Calibri" panose="020F0502020204030204" pitchFamily="34" charset="0"/>
                <a:hlinkClick r:id="rId6"/>
              </a:rPr>
              <a:t>NDE-4-27</a:t>
            </a:r>
            <a:r>
              <a:rPr lang="en-US" sz="2000" dirty="0">
                <a:latin typeface="Calibri" panose="020F0502020204030204" pitchFamily="34" charset="0"/>
              </a:rPr>
              <a:t> (Idea 3546) - Protocol for PRCI Pipe Sample Evaluation and Documentation</a:t>
            </a:r>
          </a:p>
          <a:p>
            <a:r>
              <a:rPr lang="en-US" sz="2000" b="1" dirty="0">
                <a:latin typeface="Calibri" panose="020F0502020204030204" pitchFamily="34" charset="0"/>
                <a:ea typeface="+mn-ea"/>
                <a:cs typeface="+mn-cs"/>
              </a:rPr>
              <a:t>Priority 7 - </a:t>
            </a:r>
            <a:r>
              <a:rPr lang="en-US" sz="2000" b="1" dirty="0">
                <a:latin typeface="Calibri" panose="020F0502020204030204" pitchFamily="34" charset="0"/>
                <a:ea typeface="+mn-ea"/>
                <a:cs typeface="+mn-cs"/>
                <a:hlinkClick r:id="rId7"/>
              </a:rPr>
              <a:t>NDE-4-28</a:t>
            </a:r>
            <a:r>
              <a:rPr lang="en-US" sz="2000" b="1" dirty="0">
                <a:latin typeface="Calibri" panose="020F0502020204030204" pitchFamily="34" charset="0"/>
                <a:ea typeface="+mn-ea"/>
                <a:cs typeface="+mn-cs"/>
              </a:rPr>
              <a:t> </a:t>
            </a:r>
            <a:r>
              <a:rPr lang="en-US" sz="2000" dirty="0">
                <a:latin typeface="Calibri" panose="020F0502020204030204" pitchFamily="34" charset="0"/>
              </a:rPr>
              <a:t>(Idea 3548) - Protocol for Testing New Technologies at the TDC</a:t>
            </a:r>
            <a:endParaRPr lang="en-US" sz="2000" b="1" dirty="0">
              <a:latin typeface="Calibri" panose="020F0502020204030204" pitchFamily="34" charset="0"/>
              <a:ea typeface="+mn-ea"/>
              <a:cs typeface="+mn-cs"/>
            </a:endParaRPr>
          </a:p>
        </p:txBody>
      </p:sp>
    </p:spTree>
    <p:extLst>
      <p:ext uri="{BB962C8B-B14F-4D97-AF65-F5344CB8AC3E}">
        <p14:creationId xmlns:p14="http://schemas.microsoft.com/office/powerpoint/2010/main" val="2848279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DA54F-9D3A-04CC-8DCE-10F6FE76E4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6E6327-974D-0DFA-A74D-F6E5671A7985}"/>
              </a:ext>
            </a:extLst>
          </p:cNvPr>
          <p:cNvSpPr>
            <a:spLocks noGrp="1"/>
          </p:cNvSpPr>
          <p:nvPr>
            <p:ph type="title"/>
          </p:nvPr>
        </p:nvSpPr>
        <p:spPr/>
        <p:txBody>
          <a:bodyPr/>
          <a:lstStyle/>
          <a:p>
            <a:r>
              <a:rPr lang="en-US" dirty="0"/>
              <a:t>Work in Progress:</a:t>
            </a:r>
            <a:br>
              <a:rPr lang="en-US" dirty="0"/>
            </a:br>
            <a:r>
              <a:rPr lang="en-US" dirty="0"/>
              <a:t>Work that is likely to be completed in 2025</a:t>
            </a:r>
          </a:p>
        </p:txBody>
      </p:sp>
      <p:sp>
        <p:nvSpPr>
          <p:cNvPr id="8" name="Content Placeholder 7">
            <a:extLst>
              <a:ext uri="{FF2B5EF4-FFF2-40B4-BE49-F238E27FC236}">
                <a16:creationId xmlns:a16="http://schemas.microsoft.com/office/drawing/2014/main" id="{432ECA65-7BC2-3C29-F4B8-7A39AC457795}"/>
              </a:ext>
            </a:extLst>
          </p:cNvPr>
          <p:cNvSpPr>
            <a:spLocks noGrp="1"/>
          </p:cNvSpPr>
          <p:nvPr>
            <p:ph idx="1"/>
          </p:nvPr>
        </p:nvSpPr>
        <p:spPr/>
        <p:txBody>
          <a:bodyPr/>
          <a:lstStyle/>
          <a:p>
            <a:pPr marL="455612" lvl="1" indent="0">
              <a:buNone/>
            </a:pPr>
            <a:endParaRPr lang="en-US" b="1" dirty="0">
              <a:effectLst/>
              <a:latin typeface="Calibri" panose="020F0502020204030204" pitchFamily="34" charset="0"/>
            </a:endParaRPr>
          </a:p>
          <a:p>
            <a:pPr marL="0" marR="0">
              <a:spcBef>
                <a:spcPts val="0"/>
              </a:spcBef>
              <a:spcAft>
                <a:spcPts val="0"/>
              </a:spcAft>
            </a:pPr>
            <a:r>
              <a:rPr lang="en-US" sz="2000" dirty="0">
                <a:latin typeface="Calibri" panose="020F0502020204030204" pitchFamily="34" charset="0"/>
              </a:rPr>
              <a:t>Priority 4 - </a:t>
            </a:r>
            <a:r>
              <a:rPr lang="en-US" sz="2000" dirty="0">
                <a:latin typeface="Calibri" panose="020F0502020204030204" pitchFamily="34" charset="0"/>
                <a:hlinkClick r:id="rId2"/>
              </a:rPr>
              <a:t>NDE-4-17B</a:t>
            </a:r>
            <a:r>
              <a:rPr lang="en-US" sz="2000" dirty="0">
                <a:latin typeface="Calibri" panose="020F0502020204030204" pitchFamily="34" charset="0"/>
              </a:rPr>
              <a:t> (Idea 3551) - Crack-Like Defects Created by Pipe Manufacturer Database</a:t>
            </a:r>
          </a:p>
          <a:p>
            <a:pPr lvl="1" fontAlgn="ctr">
              <a:spcBef>
                <a:spcPts val="0"/>
              </a:spcBef>
              <a:spcAft>
                <a:spcPts val="0"/>
              </a:spcAft>
            </a:pPr>
            <a:r>
              <a:rPr lang="en-US" dirty="0">
                <a:latin typeface="Calibri" panose="020F0502020204030204" pitchFamily="34" charset="0"/>
              </a:rPr>
              <a:t>Project Lead - Sean Moran (Williams)</a:t>
            </a:r>
          </a:p>
          <a:p>
            <a:pPr marL="0" marR="0">
              <a:spcBef>
                <a:spcPts val="0"/>
              </a:spcBef>
              <a:spcAft>
                <a:spcPts val="0"/>
              </a:spcAft>
            </a:pPr>
            <a:r>
              <a:rPr lang="en-US" sz="2000" dirty="0">
                <a:latin typeface="Calibri" panose="020F0502020204030204" pitchFamily="34" charset="0"/>
              </a:rPr>
              <a:t>Priority 4 - </a:t>
            </a:r>
            <a:r>
              <a:rPr lang="en-US" sz="2000" dirty="0">
                <a:latin typeface="Calibri" panose="020F0502020204030204" pitchFamily="34" charset="0"/>
                <a:hlinkClick r:id="rId3"/>
              </a:rPr>
              <a:t>IM-1-10</a:t>
            </a:r>
            <a:r>
              <a:rPr lang="en-US" sz="2000" dirty="0">
                <a:latin typeface="Calibri" panose="020F0502020204030204" pitchFamily="34" charset="0"/>
              </a:rPr>
              <a:t> (Idea 3318) - Matching ILI tool to expected crack morphology</a:t>
            </a:r>
          </a:p>
          <a:p>
            <a:pPr lvl="1" fontAlgn="ctr">
              <a:spcBef>
                <a:spcPts val="0"/>
              </a:spcBef>
              <a:spcAft>
                <a:spcPts val="0"/>
              </a:spcAft>
            </a:pPr>
            <a:r>
              <a:rPr lang="en-US" dirty="0">
                <a:latin typeface="Calibri" panose="020F0502020204030204" pitchFamily="34" charset="0"/>
              </a:rPr>
              <a:t>Project Lead -  Jing Wang (TC Energy)</a:t>
            </a:r>
          </a:p>
          <a:p>
            <a:pPr marL="0" marR="0">
              <a:spcBef>
                <a:spcPts val="0"/>
              </a:spcBef>
              <a:spcAft>
                <a:spcPts val="0"/>
              </a:spcAft>
            </a:pPr>
            <a:r>
              <a:rPr lang="en-US" sz="2000" dirty="0">
                <a:latin typeface="Calibri" panose="020F0502020204030204" pitchFamily="34" charset="0"/>
              </a:rPr>
              <a:t>Priority 9 - </a:t>
            </a:r>
            <a:r>
              <a:rPr lang="en-US" sz="2000" dirty="0">
                <a:latin typeface="Calibri" panose="020F0502020204030204" pitchFamily="34" charset="0"/>
                <a:hlinkClick r:id="rId4"/>
              </a:rPr>
              <a:t>EC-2-14</a:t>
            </a:r>
            <a:r>
              <a:rPr lang="en-US" sz="2000" dirty="0">
                <a:latin typeface="Calibri" panose="020F0502020204030204" pitchFamily="34" charset="0"/>
              </a:rPr>
              <a:t> (Idea 3142) - Machine Learning for Integrity Management</a:t>
            </a:r>
          </a:p>
          <a:p>
            <a:pPr lvl="1" fontAlgn="ctr">
              <a:spcBef>
                <a:spcPts val="0"/>
              </a:spcBef>
              <a:spcAft>
                <a:spcPts val="0"/>
              </a:spcAft>
            </a:pPr>
            <a:r>
              <a:rPr lang="en-US" dirty="0">
                <a:latin typeface="Calibri" panose="020F0502020204030204" pitchFamily="34" charset="0"/>
              </a:rPr>
              <a:t>Project Lead - Mohammad Al-Amin (TC Energy)</a:t>
            </a:r>
            <a:endParaRPr lang="en-US" b="1" dirty="0">
              <a:effectLst/>
              <a:latin typeface="Calibri" panose="020F0502020204030204" pitchFamily="34" charset="0"/>
            </a:endParaRPr>
          </a:p>
          <a:p>
            <a:endParaRPr lang="en-US" dirty="0"/>
          </a:p>
        </p:txBody>
      </p:sp>
    </p:spTree>
    <p:extLst>
      <p:ext uri="{BB962C8B-B14F-4D97-AF65-F5344CB8AC3E}">
        <p14:creationId xmlns:p14="http://schemas.microsoft.com/office/powerpoint/2010/main" val="3837117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FB983-09B1-A41F-F4B6-B308DC70E8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88A982-8198-978D-7D4E-1FC56B9AC23E}"/>
              </a:ext>
            </a:extLst>
          </p:cNvPr>
          <p:cNvSpPr>
            <a:spLocks noGrp="1"/>
          </p:cNvSpPr>
          <p:nvPr>
            <p:ph type="title"/>
          </p:nvPr>
        </p:nvSpPr>
        <p:spPr/>
        <p:txBody>
          <a:bodyPr/>
          <a:lstStyle/>
          <a:p>
            <a:r>
              <a:rPr lang="en-US" dirty="0"/>
              <a:t>Work in Progress:</a:t>
            </a:r>
            <a:br>
              <a:rPr lang="en-US" dirty="0"/>
            </a:br>
            <a:r>
              <a:rPr lang="en-US" dirty="0"/>
              <a:t>Work to wrap-up in 2026</a:t>
            </a:r>
          </a:p>
        </p:txBody>
      </p:sp>
      <p:sp>
        <p:nvSpPr>
          <p:cNvPr id="8" name="Content Placeholder 7">
            <a:extLst>
              <a:ext uri="{FF2B5EF4-FFF2-40B4-BE49-F238E27FC236}">
                <a16:creationId xmlns:a16="http://schemas.microsoft.com/office/drawing/2014/main" id="{8FC0D26E-B880-82FA-ABB9-E201A4B84270}"/>
              </a:ext>
            </a:extLst>
          </p:cNvPr>
          <p:cNvSpPr>
            <a:spLocks noGrp="1"/>
          </p:cNvSpPr>
          <p:nvPr>
            <p:ph idx="1"/>
          </p:nvPr>
        </p:nvSpPr>
        <p:spPr/>
        <p:txBody>
          <a:bodyPr/>
          <a:lstStyle/>
          <a:p>
            <a:pPr marL="0" marR="0">
              <a:spcBef>
                <a:spcPts val="0"/>
              </a:spcBef>
              <a:spcAft>
                <a:spcPts val="0"/>
              </a:spcAft>
            </a:pPr>
            <a:r>
              <a:rPr lang="en-US" sz="2000" dirty="0">
                <a:latin typeface="Calibri" panose="020F0502020204030204" pitchFamily="34" charset="0"/>
              </a:rPr>
              <a:t>Priority 4 - </a:t>
            </a:r>
            <a:r>
              <a:rPr lang="en-US" sz="2000" dirty="0">
                <a:latin typeface="Calibri" panose="020F0502020204030204" pitchFamily="34" charset="0"/>
                <a:hlinkClick r:id="rId2"/>
              </a:rPr>
              <a:t>NDE-1-13</a:t>
            </a:r>
            <a:r>
              <a:rPr lang="en-US" sz="2000" dirty="0">
                <a:latin typeface="Calibri" panose="020F0502020204030204" pitchFamily="34" charset="0"/>
              </a:rPr>
              <a:t> (Idea 3350) - Modeling the Effects of Crack Tip Radius and Crack Profile Shape</a:t>
            </a:r>
          </a:p>
          <a:p>
            <a:pPr lvl="1" fontAlgn="ctr">
              <a:spcBef>
                <a:spcPts val="0"/>
              </a:spcBef>
              <a:spcAft>
                <a:spcPts val="0"/>
              </a:spcAft>
            </a:pPr>
            <a:r>
              <a:rPr lang="en-US" dirty="0">
                <a:latin typeface="Calibri" panose="020F0502020204030204" pitchFamily="34" charset="0"/>
              </a:rPr>
              <a:t>Combination of:</a:t>
            </a:r>
          </a:p>
          <a:p>
            <a:pPr lvl="2" fontAlgn="ctr">
              <a:spcBef>
                <a:spcPts val="0"/>
              </a:spcBef>
              <a:spcAft>
                <a:spcPts val="0"/>
              </a:spcAft>
            </a:pPr>
            <a:r>
              <a:rPr lang="en-US" dirty="0">
                <a:latin typeface="Calibri" panose="020F0502020204030204" pitchFamily="34" charset="0"/>
              </a:rPr>
              <a:t>1) When do SSWC features behave as cracks, </a:t>
            </a:r>
          </a:p>
          <a:p>
            <a:pPr lvl="2" fontAlgn="ctr">
              <a:spcBef>
                <a:spcPts val="0"/>
              </a:spcBef>
              <a:spcAft>
                <a:spcPts val="0"/>
              </a:spcAft>
            </a:pPr>
            <a:r>
              <a:rPr lang="en-US" dirty="0">
                <a:latin typeface="Calibri" panose="020F0502020204030204" pitchFamily="34" charset="0"/>
              </a:rPr>
              <a:t>2) When do lack of fusion defects start to behave as cracks, and</a:t>
            </a:r>
          </a:p>
          <a:p>
            <a:pPr lvl="2" fontAlgn="ctr">
              <a:spcBef>
                <a:spcPts val="0"/>
              </a:spcBef>
              <a:spcAft>
                <a:spcPts val="0"/>
              </a:spcAft>
            </a:pPr>
            <a:r>
              <a:rPr lang="en-US" dirty="0">
                <a:latin typeface="Calibri" panose="020F0502020204030204" pitchFamily="34" charset="0"/>
              </a:rPr>
              <a:t>3) Utilization of crack profiles in defect assessments</a:t>
            </a:r>
          </a:p>
          <a:p>
            <a:pPr lvl="1" fontAlgn="ctr">
              <a:spcBef>
                <a:spcPts val="0"/>
              </a:spcBef>
              <a:spcAft>
                <a:spcPts val="0"/>
              </a:spcAft>
            </a:pPr>
            <a:r>
              <a:rPr lang="en-US" dirty="0">
                <a:latin typeface="Calibri" panose="020F0502020204030204" pitchFamily="34" charset="0"/>
              </a:rPr>
              <a:t>Project Lead - Jason Moritz</a:t>
            </a:r>
          </a:p>
          <a:p>
            <a:r>
              <a:rPr lang="en-US" sz="2000" b="1" dirty="0">
                <a:effectLst/>
                <a:latin typeface="Calibri" panose="020F0502020204030204" pitchFamily="34" charset="0"/>
              </a:rPr>
              <a:t>Priority 5 - </a:t>
            </a:r>
            <a:r>
              <a:rPr lang="en-US" sz="2000" b="1" dirty="0">
                <a:effectLst/>
                <a:latin typeface="Calibri" panose="020F0502020204030204" pitchFamily="34" charset="0"/>
                <a:hlinkClick r:id="rId3"/>
              </a:rPr>
              <a:t>EC-08-13</a:t>
            </a:r>
            <a:r>
              <a:rPr lang="en-US" sz="2000" b="1" dirty="0">
                <a:effectLst/>
                <a:latin typeface="Calibri" panose="020F0502020204030204" pitchFamily="34" charset="0"/>
              </a:rPr>
              <a:t> (Idea 3545) - Influence of External Hydrogen on Crack </a:t>
            </a:r>
            <a:r>
              <a:rPr lang="en-US" sz="2000" b="1" dirty="0" err="1">
                <a:effectLst/>
                <a:latin typeface="Calibri" panose="020F0502020204030204" pitchFamily="34" charset="0"/>
              </a:rPr>
              <a:t>GrowtH</a:t>
            </a:r>
            <a:endParaRPr lang="en-US" sz="2000" b="1" dirty="0">
              <a:effectLst/>
              <a:latin typeface="Calibri" panose="020F0502020204030204" pitchFamily="34" charset="0"/>
            </a:endParaRPr>
          </a:p>
          <a:p>
            <a:pPr lvl="1" fontAlgn="ctr">
              <a:spcBef>
                <a:spcPts val="0"/>
              </a:spcBef>
              <a:spcAft>
                <a:spcPts val="0"/>
              </a:spcAft>
            </a:pPr>
            <a:r>
              <a:rPr lang="en-US" dirty="0">
                <a:latin typeface="Calibri" panose="020F0502020204030204" pitchFamily="34" charset="0"/>
              </a:rPr>
              <a:t>Project Lead – Trevor Place</a:t>
            </a:r>
          </a:p>
          <a:p>
            <a:r>
              <a:rPr lang="en-US" sz="2000" b="1" dirty="0">
                <a:effectLst/>
                <a:latin typeface="Calibri" panose="020F0502020204030204" pitchFamily="34" charset="0"/>
              </a:rPr>
              <a:t>Priority 7 - </a:t>
            </a:r>
            <a:r>
              <a:rPr lang="en-US" sz="2000" b="1" dirty="0">
                <a:effectLst/>
                <a:latin typeface="Calibri" panose="020F0502020204030204" pitchFamily="34" charset="0"/>
                <a:hlinkClick r:id="rId4"/>
              </a:rPr>
              <a:t>NDE-4-26</a:t>
            </a:r>
            <a:r>
              <a:rPr lang="en-US" sz="2000" b="1" dirty="0">
                <a:effectLst/>
                <a:latin typeface="Calibri" panose="020F0502020204030204" pitchFamily="34" charset="0"/>
              </a:rPr>
              <a:t> (Idea 3442) - In-Line Inspection Performance on Tight Cracks</a:t>
            </a:r>
          </a:p>
          <a:p>
            <a:pPr lvl="1" fontAlgn="ctr">
              <a:spcBef>
                <a:spcPts val="0"/>
              </a:spcBef>
              <a:spcAft>
                <a:spcPts val="0"/>
              </a:spcAft>
            </a:pPr>
            <a:r>
              <a:rPr lang="en-US" dirty="0">
                <a:latin typeface="Calibri" panose="020F0502020204030204" pitchFamily="34" charset="0"/>
              </a:rPr>
              <a:t>Funded 50/50 with EFI</a:t>
            </a:r>
          </a:p>
          <a:p>
            <a:pPr lvl="1" fontAlgn="ctr">
              <a:spcBef>
                <a:spcPts val="0"/>
              </a:spcBef>
              <a:spcAft>
                <a:spcPts val="0"/>
              </a:spcAft>
            </a:pPr>
            <a:r>
              <a:rPr lang="en-US" dirty="0">
                <a:latin typeface="Calibri" panose="020F0502020204030204" pitchFamily="34" charset="0"/>
              </a:rPr>
              <a:t>Project Lead – Taylor Shie</a:t>
            </a:r>
          </a:p>
          <a:p>
            <a:endParaRPr lang="en-US" dirty="0"/>
          </a:p>
        </p:txBody>
      </p:sp>
    </p:spTree>
    <p:extLst>
      <p:ext uri="{BB962C8B-B14F-4D97-AF65-F5344CB8AC3E}">
        <p14:creationId xmlns:p14="http://schemas.microsoft.com/office/powerpoint/2010/main" val="37285519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229B1-D645-E648-FD9E-C7A08E3F6091}"/>
              </a:ext>
            </a:extLst>
          </p:cNvPr>
          <p:cNvSpPr>
            <a:spLocks noGrp="1"/>
          </p:cNvSpPr>
          <p:nvPr>
            <p:ph type="title"/>
          </p:nvPr>
        </p:nvSpPr>
        <p:spPr/>
        <p:txBody>
          <a:bodyPr/>
          <a:lstStyle/>
          <a:p>
            <a:r>
              <a:rPr lang="en-US" dirty="0"/>
              <a:t>Work to be Contracted</a:t>
            </a:r>
          </a:p>
        </p:txBody>
      </p:sp>
      <p:sp>
        <p:nvSpPr>
          <p:cNvPr id="8" name="Content Placeholder 7">
            <a:extLst>
              <a:ext uri="{FF2B5EF4-FFF2-40B4-BE49-F238E27FC236}">
                <a16:creationId xmlns:a16="http://schemas.microsoft.com/office/drawing/2014/main" id="{F92D6B0B-2457-645C-61B5-7847D6DD9A0B}"/>
              </a:ext>
            </a:extLst>
          </p:cNvPr>
          <p:cNvSpPr>
            <a:spLocks noGrp="1"/>
          </p:cNvSpPr>
          <p:nvPr>
            <p:ph idx="1"/>
          </p:nvPr>
        </p:nvSpPr>
        <p:spPr/>
        <p:txBody>
          <a:bodyPr/>
          <a:lstStyle/>
          <a:p>
            <a:r>
              <a:rPr lang="en-US" sz="2000" dirty="0"/>
              <a:t>Compendium</a:t>
            </a:r>
          </a:p>
          <a:p>
            <a:pPr lvl="1"/>
            <a:r>
              <a:rPr lang="en-US" dirty="0"/>
              <a:t>Project Lead – To be determined</a:t>
            </a:r>
          </a:p>
          <a:p>
            <a:pPr lvl="1"/>
            <a:r>
              <a:rPr lang="en-US" dirty="0"/>
              <a:t>Likely contract in late 2025</a:t>
            </a:r>
          </a:p>
        </p:txBody>
      </p:sp>
    </p:spTree>
    <p:extLst>
      <p:ext uri="{BB962C8B-B14F-4D97-AF65-F5344CB8AC3E}">
        <p14:creationId xmlns:p14="http://schemas.microsoft.com/office/powerpoint/2010/main" val="566270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0AD64-04E0-B405-C6CA-1B3822E074EF}"/>
              </a:ext>
            </a:extLst>
          </p:cNvPr>
          <p:cNvSpPr>
            <a:spLocks noGrp="1"/>
          </p:cNvSpPr>
          <p:nvPr>
            <p:ph type="ctrTitle"/>
          </p:nvPr>
        </p:nvSpPr>
        <p:spPr>
          <a:xfrm>
            <a:off x="6326434" y="2644171"/>
            <a:ext cx="4943249" cy="1569658"/>
          </a:xfrm>
        </p:spPr>
        <p:txBody>
          <a:bodyPr/>
          <a:lstStyle/>
          <a:p>
            <a:r>
              <a:rPr lang="en-US" dirty="0"/>
              <a:t>Status of Key Outcomes</a:t>
            </a:r>
          </a:p>
        </p:txBody>
      </p:sp>
    </p:spTree>
    <p:extLst>
      <p:ext uri="{BB962C8B-B14F-4D97-AF65-F5344CB8AC3E}">
        <p14:creationId xmlns:p14="http://schemas.microsoft.com/office/powerpoint/2010/main" val="13290273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3B08-70A8-4FF4-A4D2-8BEEF27BA9C6}"/>
              </a:ext>
            </a:extLst>
          </p:cNvPr>
          <p:cNvSpPr>
            <a:spLocks noGrp="1"/>
          </p:cNvSpPr>
          <p:nvPr>
            <p:ph type="title"/>
          </p:nvPr>
        </p:nvSpPr>
        <p:spPr/>
        <p:txBody>
          <a:bodyPr/>
          <a:lstStyle/>
          <a:p>
            <a:r>
              <a:rPr lang="en-US" dirty="0"/>
              <a:t>Key Outcomes</a:t>
            </a:r>
          </a:p>
        </p:txBody>
      </p:sp>
      <p:sp>
        <p:nvSpPr>
          <p:cNvPr id="3" name="Content Placeholder 2">
            <a:extLst>
              <a:ext uri="{FF2B5EF4-FFF2-40B4-BE49-F238E27FC236}">
                <a16:creationId xmlns:a16="http://schemas.microsoft.com/office/drawing/2014/main" id="{EFD64B33-7729-4220-8894-2B3F94184EC2}"/>
              </a:ext>
            </a:extLst>
          </p:cNvPr>
          <p:cNvSpPr>
            <a:spLocks noGrp="1"/>
          </p:cNvSpPr>
          <p:nvPr>
            <p:ph idx="1"/>
          </p:nvPr>
        </p:nvSpPr>
        <p:spPr>
          <a:xfrm>
            <a:off x="880533" y="1508781"/>
            <a:ext cx="11084983" cy="4480511"/>
          </a:xfrm>
        </p:spPr>
        <p:txBody>
          <a:bodyPr/>
          <a:lstStyle/>
          <a:p>
            <a:pPr marL="400050" indent="-342900">
              <a:spcBef>
                <a:spcPts val="1200"/>
              </a:spcBef>
              <a:spcAft>
                <a:spcPts val="1200"/>
              </a:spcAft>
              <a:buFont typeface="+mj-lt"/>
              <a:buAutoNum type="arabicPeriod"/>
            </a:pPr>
            <a:r>
              <a:rPr lang="en-US" dirty="0"/>
              <a:t>Close identified gaps in performance demonstration for crack ILI and NDE</a:t>
            </a:r>
          </a:p>
          <a:p>
            <a:pPr marL="400050" indent="-342900">
              <a:spcBef>
                <a:spcPts val="1200"/>
              </a:spcBef>
              <a:spcAft>
                <a:spcPts val="1200"/>
              </a:spcAft>
              <a:buFont typeface="+mj-lt"/>
              <a:buAutoNum type="arabicPeriod"/>
            </a:pPr>
            <a:r>
              <a:rPr lang="en-US" dirty="0"/>
              <a:t>Close identified gaps in material properties performance data</a:t>
            </a:r>
          </a:p>
          <a:p>
            <a:pPr marL="400050" indent="-342900">
              <a:spcBef>
                <a:spcPts val="1200"/>
              </a:spcBef>
              <a:spcAft>
                <a:spcPts val="1200"/>
              </a:spcAft>
              <a:buFont typeface="+mj-lt"/>
              <a:buAutoNum type="arabicPeriod"/>
            </a:pPr>
            <a:r>
              <a:rPr lang="en-US" dirty="0"/>
              <a:t>Next generation of susceptibility models by cracking threat/morphology</a:t>
            </a:r>
          </a:p>
          <a:p>
            <a:pPr marL="400050" indent="-342900">
              <a:spcBef>
                <a:spcPts val="1200"/>
              </a:spcBef>
              <a:spcAft>
                <a:spcPts val="1200"/>
              </a:spcAft>
              <a:buFont typeface="+mj-lt"/>
              <a:buAutoNum type="arabicPeriod"/>
            </a:pPr>
            <a:r>
              <a:rPr lang="en-US" dirty="0"/>
              <a:t>Broadly communicate outcomes to advance crack management within industry fabric</a:t>
            </a:r>
          </a:p>
          <a:p>
            <a:pPr marL="400050" indent="-342900">
              <a:spcBef>
                <a:spcPts val="1200"/>
              </a:spcBef>
              <a:spcAft>
                <a:spcPts val="1200"/>
              </a:spcAft>
              <a:buFont typeface="+mj-lt"/>
              <a:buAutoNum type="arabicPeriod"/>
            </a:pPr>
            <a:r>
              <a:rPr lang="en-US" dirty="0"/>
              <a:t>Further operationalize the TDC and VTDC for crack management</a:t>
            </a:r>
          </a:p>
        </p:txBody>
      </p:sp>
    </p:spTree>
    <p:extLst>
      <p:ext uri="{BB962C8B-B14F-4D97-AF65-F5344CB8AC3E}">
        <p14:creationId xmlns:p14="http://schemas.microsoft.com/office/powerpoint/2010/main" val="20284032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3B08-70A8-4FF4-A4D2-8BEEF27BA9C6}"/>
              </a:ext>
            </a:extLst>
          </p:cNvPr>
          <p:cNvSpPr>
            <a:spLocks noGrp="1"/>
          </p:cNvSpPr>
          <p:nvPr>
            <p:ph type="title"/>
          </p:nvPr>
        </p:nvSpPr>
        <p:spPr/>
        <p:txBody>
          <a:bodyPr/>
          <a:lstStyle/>
          <a:p>
            <a:r>
              <a:rPr lang="en-US" dirty="0"/>
              <a:t>1 - Close Identified Gaps in Performance Demonstration for Crack ILI and NDE</a:t>
            </a:r>
          </a:p>
        </p:txBody>
      </p:sp>
      <p:sp>
        <p:nvSpPr>
          <p:cNvPr id="3" name="Content Placeholder 2">
            <a:extLst>
              <a:ext uri="{FF2B5EF4-FFF2-40B4-BE49-F238E27FC236}">
                <a16:creationId xmlns:a16="http://schemas.microsoft.com/office/drawing/2014/main" id="{EFD64B33-7729-4220-8894-2B3F94184EC2}"/>
              </a:ext>
            </a:extLst>
          </p:cNvPr>
          <p:cNvSpPr>
            <a:spLocks noGrp="1"/>
          </p:cNvSpPr>
          <p:nvPr>
            <p:ph idx="1"/>
          </p:nvPr>
        </p:nvSpPr>
        <p:spPr>
          <a:xfrm>
            <a:off x="880533" y="1508781"/>
            <a:ext cx="11084983" cy="4937706"/>
          </a:xfrm>
        </p:spPr>
        <p:txBody>
          <a:bodyPr/>
          <a:lstStyle/>
          <a:p>
            <a:pPr marL="400050" indent="-342900"/>
            <a:r>
              <a:rPr lang="en-US" dirty="0"/>
              <a:t>Problem Statement or Recognized Gap</a:t>
            </a:r>
          </a:p>
          <a:p>
            <a:pPr marL="800100" lvl="1" indent="-342900"/>
            <a:r>
              <a:rPr lang="en-US" dirty="0"/>
              <a:t>ILI tools are used to identify features that warrant response.  NDE is used to feed truth data back to the ILI vendor.  Each technology needs to report as accurate information as possible to ensure integrity management of crack like defects is efficient and effective.</a:t>
            </a:r>
          </a:p>
          <a:p>
            <a:pPr marL="400050" indent="-342900"/>
            <a:endParaRPr lang="en-US" dirty="0"/>
          </a:p>
          <a:p>
            <a:pPr marL="400050" indent="-342900"/>
            <a:r>
              <a:rPr lang="en-US" dirty="0"/>
              <a:t>SRP Projects Performed or In Progress to Close the Gap</a:t>
            </a:r>
          </a:p>
          <a:p>
            <a:pPr marL="803275" lvl="1" indent="-342900"/>
            <a:r>
              <a:rPr lang="en-US" dirty="0"/>
              <a:t>NDE-4-12 - Continuous Improvement of ILI Capabilities</a:t>
            </a:r>
          </a:p>
          <a:p>
            <a:pPr marL="803275" lvl="1" indent="-342900"/>
            <a:r>
              <a:rPr lang="en-US" dirty="0"/>
              <a:t>NDE-2-14 - NDE Technician Improvement Training Course for LSW Testing</a:t>
            </a:r>
          </a:p>
          <a:p>
            <a:pPr marL="803275" lvl="1" indent="-342900"/>
            <a:r>
              <a:rPr lang="en-US" dirty="0"/>
              <a:t>NDE-4-25 - Fast and Accurate Feedback from Site to ILI Vendor</a:t>
            </a:r>
          </a:p>
          <a:p>
            <a:pPr marL="803275" lvl="1" indent="-342900"/>
            <a:r>
              <a:rPr lang="en-US" dirty="0"/>
              <a:t>NDE-4-27 - Protocol for PRCI Pipe Sample Evaluation and Documentation </a:t>
            </a:r>
          </a:p>
          <a:p>
            <a:pPr marL="803275" lvl="1" indent="-342900"/>
            <a:r>
              <a:rPr lang="en-US" dirty="0"/>
              <a:t>NDE-4-26 - In-Line Inspection Performance on Tight Cracks</a:t>
            </a:r>
          </a:p>
          <a:p>
            <a:pPr marL="803275" lvl="1" indent="-342900"/>
            <a:r>
              <a:rPr lang="en-US" dirty="0"/>
              <a:t>NDE-4-28 - Protocol for Testing New Technologies at the TDC</a:t>
            </a:r>
          </a:p>
          <a:p>
            <a:pPr marL="803275" lvl="1" indent="-342900"/>
            <a:endParaRPr lang="en-US" dirty="0"/>
          </a:p>
          <a:p>
            <a:pPr marL="803275" lvl="1" indent="-342900"/>
            <a:endParaRPr lang="en-US" dirty="0"/>
          </a:p>
          <a:p>
            <a:pPr marL="57150" indent="0">
              <a:buNone/>
            </a:pPr>
            <a:endParaRPr lang="en-US" dirty="0"/>
          </a:p>
        </p:txBody>
      </p:sp>
    </p:spTree>
    <p:extLst>
      <p:ext uri="{BB962C8B-B14F-4D97-AF65-F5344CB8AC3E}">
        <p14:creationId xmlns:p14="http://schemas.microsoft.com/office/powerpoint/2010/main" val="3165967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3B08-70A8-4FF4-A4D2-8BEEF27BA9C6}"/>
              </a:ext>
            </a:extLst>
          </p:cNvPr>
          <p:cNvSpPr>
            <a:spLocks noGrp="1"/>
          </p:cNvSpPr>
          <p:nvPr>
            <p:ph type="title"/>
          </p:nvPr>
        </p:nvSpPr>
        <p:spPr/>
        <p:txBody>
          <a:bodyPr/>
          <a:lstStyle/>
          <a:p>
            <a:r>
              <a:rPr lang="en-US" dirty="0"/>
              <a:t>2 - Close Identified Gaps in Material Properties Performance Data</a:t>
            </a:r>
          </a:p>
        </p:txBody>
      </p:sp>
      <p:sp>
        <p:nvSpPr>
          <p:cNvPr id="3" name="Content Placeholder 2">
            <a:extLst>
              <a:ext uri="{FF2B5EF4-FFF2-40B4-BE49-F238E27FC236}">
                <a16:creationId xmlns:a16="http://schemas.microsoft.com/office/drawing/2014/main" id="{EFD64B33-7729-4220-8894-2B3F94184EC2}"/>
              </a:ext>
            </a:extLst>
          </p:cNvPr>
          <p:cNvSpPr>
            <a:spLocks noGrp="1"/>
          </p:cNvSpPr>
          <p:nvPr>
            <p:ph idx="1"/>
          </p:nvPr>
        </p:nvSpPr>
        <p:spPr>
          <a:xfrm>
            <a:off x="880533" y="1508781"/>
            <a:ext cx="11084983" cy="4480511"/>
          </a:xfrm>
        </p:spPr>
        <p:txBody>
          <a:bodyPr/>
          <a:lstStyle/>
          <a:p>
            <a:pPr marL="400050" indent="-342900"/>
            <a:r>
              <a:rPr lang="en-US" dirty="0"/>
              <a:t>Problem Statement or Recognized Gap</a:t>
            </a:r>
          </a:p>
          <a:p>
            <a:pPr marL="800100" lvl="1" indent="-342900"/>
            <a:r>
              <a:rPr lang="en-US" dirty="0"/>
              <a:t>Pipeline material property record is one of the important datasets for effective management of cracking defects. FAQ 23 states that PHMSA is not aware of material property sharing.</a:t>
            </a:r>
          </a:p>
          <a:p>
            <a:pPr marL="400050" indent="-342900"/>
            <a:endParaRPr lang="en-US" sz="1200" dirty="0"/>
          </a:p>
          <a:p>
            <a:pPr marL="400050" indent="-342900"/>
            <a:r>
              <a:rPr lang="en-US" dirty="0"/>
              <a:t>SRP Projects Performed or In Progress to Close the Gap</a:t>
            </a:r>
          </a:p>
          <a:p>
            <a:pPr marL="803275" lvl="1" indent="-342900"/>
            <a:r>
              <a:rPr lang="en-US" dirty="0"/>
              <a:t>NDE-4-17A - Pipeline Material Property Database Enhancement</a:t>
            </a:r>
          </a:p>
          <a:p>
            <a:pPr marL="1089025" lvl="2" indent="-342900"/>
            <a:r>
              <a:rPr lang="en-US" dirty="0"/>
              <a:t>Gap Analysis findings</a:t>
            </a:r>
          </a:p>
          <a:p>
            <a:pPr marL="1433513" lvl="3" indent="-342900"/>
            <a:r>
              <a:rPr lang="en-US" dirty="0"/>
              <a:t>Insufficient pre-1970’s tensile data</a:t>
            </a:r>
          </a:p>
          <a:p>
            <a:pPr marL="1433513" lvl="3" indent="-342900"/>
            <a:r>
              <a:rPr lang="en-US" dirty="0"/>
              <a:t>Insufficient X56/Gr.386 CVN data, limited cold temperature &amp; Grade v. Decade data</a:t>
            </a:r>
          </a:p>
          <a:p>
            <a:pPr marL="1089025" lvl="2" indent="-342900"/>
            <a:r>
              <a:rPr lang="en-US" dirty="0"/>
              <a:t>Data Requests (pipe body, long seam, GW)</a:t>
            </a:r>
          </a:p>
          <a:p>
            <a:pPr marL="1433513" lvl="3" indent="-342900"/>
            <a:r>
              <a:rPr lang="en-US" dirty="0"/>
              <a:t>Tensile data: all vintages &amp; grades, longitudinal &amp; transverse</a:t>
            </a:r>
          </a:p>
          <a:p>
            <a:pPr marL="1433513" lvl="3" indent="-342900"/>
            <a:r>
              <a:rPr lang="en-US" dirty="0"/>
              <a:t>Charpy data: all vintages &amp; grades &amp; temperatures</a:t>
            </a:r>
          </a:p>
          <a:p>
            <a:pPr marL="1433513" lvl="3" indent="-342900"/>
            <a:r>
              <a:rPr lang="en-US" dirty="0"/>
              <a:t>CTOD data: all vintages &amp; grades</a:t>
            </a:r>
          </a:p>
          <a:p>
            <a:pPr marL="57150" indent="0">
              <a:buNone/>
            </a:pPr>
            <a:endParaRPr lang="en-US" dirty="0"/>
          </a:p>
        </p:txBody>
      </p:sp>
    </p:spTree>
    <p:extLst>
      <p:ext uri="{BB962C8B-B14F-4D97-AF65-F5344CB8AC3E}">
        <p14:creationId xmlns:p14="http://schemas.microsoft.com/office/powerpoint/2010/main" val="26493752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3B08-70A8-4FF4-A4D2-8BEEF27BA9C6}"/>
              </a:ext>
            </a:extLst>
          </p:cNvPr>
          <p:cNvSpPr>
            <a:spLocks noGrp="1"/>
          </p:cNvSpPr>
          <p:nvPr>
            <p:ph type="title"/>
          </p:nvPr>
        </p:nvSpPr>
        <p:spPr/>
        <p:txBody>
          <a:bodyPr/>
          <a:lstStyle/>
          <a:p>
            <a:r>
              <a:rPr lang="en-US" dirty="0"/>
              <a:t>3 - Next Generation of Susceptibility Models by Cracking Threat/Morphology</a:t>
            </a:r>
          </a:p>
        </p:txBody>
      </p:sp>
      <p:sp>
        <p:nvSpPr>
          <p:cNvPr id="3" name="Content Placeholder 2">
            <a:extLst>
              <a:ext uri="{FF2B5EF4-FFF2-40B4-BE49-F238E27FC236}">
                <a16:creationId xmlns:a16="http://schemas.microsoft.com/office/drawing/2014/main" id="{EFD64B33-7729-4220-8894-2B3F94184EC2}"/>
              </a:ext>
            </a:extLst>
          </p:cNvPr>
          <p:cNvSpPr>
            <a:spLocks noGrp="1"/>
          </p:cNvSpPr>
          <p:nvPr>
            <p:ph idx="1"/>
          </p:nvPr>
        </p:nvSpPr>
        <p:spPr>
          <a:xfrm>
            <a:off x="880533" y="1508781"/>
            <a:ext cx="11084983" cy="4480511"/>
          </a:xfrm>
        </p:spPr>
        <p:txBody>
          <a:bodyPr/>
          <a:lstStyle/>
          <a:p>
            <a:pPr marL="400050" indent="-342900"/>
            <a:r>
              <a:rPr lang="en-US" dirty="0"/>
              <a:t>Problem Statement or Recognized Gap</a:t>
            </a:r>
          </a:p>
          <a:p>
            <a:pPr marL="800100" lvl="1" indent="-342900"/>
            <a:r>
              <a:rPr lang="en-US" dirty="0"/>
              <a:t>The largest gap from the Why Cracks Fail (MAT-8-3) project was that the pipeline operator was not aware that the pipeline was susceptible to the form of cracking that led to the failures</a:t>
            </a:r>
          </a:p>
          <a:p>
            <a:pPr marL="400050" indent="-342900"/>
            <a:endParaRPr lang="en-US" dirty="0"/>
          </a:p>
          <a:p>
            <a:pPr marL="400050" indent="-342900"/>
            <a:r>
              <a:rPr lang="en-US" dirty="0"/>
              <a:t>SRP Projects Performed or In Progress to Close the Gap</a:t>
            </a:r>
          </a:p>
          <a:p>
            <a:pPr marL="803275" lvl="1" indent="-342900"/>
            <a:r>
              <a:rPr lang="en-US" dirty="0"/>
              <a:t>EC-2-12	- Evaluation of Selective Seam Weld Corrosion Susceptibility</a:t>
            </a:r>
          </a:p>
          <a:p>
            <a:pPr marL="803275" lvl="1" indent="-342900"/>
            <a:r>
              <a:rPr lang="en-US" dirty="0"/>
              <a:t>NDE-4-22 - Guidelines for When to Perform a Crack Detection ILI Survey</a:t>
            </a:r>
          </a:p>
          <a:p>
            <a:pPr marL="803275" lvl="1" indent="-342900"/>
            <a:r>
              <a:rPr lang="en-US" dirty="0"/>
              <a:t>NDE-4-24 - Circumferential Crack Management Risk Evaluation Framework</a:t>
            </a:r>
          </a:p>
          <a:p>
            <a:pPr marL="803275" lvl="1" indent="-342900"/>
            <a:r>
              <a:rPr lang="en-US" dirty="0"/>
              <a:t>MAT-7-2 - Hard Spot Susceptibility Review</a:t>
            </a:r>
          </a:p>
          <a:p>
            <a:pPr marL="803275" lvl="1" indent="-342900"/>
            <a:r>
              <a:rPr lang="en-US" dirty="0"/>
              <a:t>EC-08-13 - Influence of External Hydrogen on Crack Growth</a:t>
            </a:r>
          </a:p>
          <a:p>
            <a:pPr marL="803275" lvl="1" indent="-342900"/>
            <a:endParaRPr lang="en-US" dirty="0"/>
          </a:p>
          <a:p>
            <a:pPr marL="803275" lvl="1" indent="-342900"/>
            <a:endParaRPr lang="en-US" dirty="0"/>
          </a:p>
        </p:txBody>
      </p:sp>
    </p:spTree>
    <p:extLst>
      <p:ext uri="{BB962C8B-B14F-4D97-AF65-F5344CB8AC3E}">
        <p14:creationId xmlns:p14="http://schemas.microsoft.com/office/powerpoint/2010/main" val="3718609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3B08-70A8-4FF4-A4D2-8BEEF27BA9C6}"/>
              </a:ext>
            </a:extLst>
          </p:cNvPr>
          <p:cNvSpPr>
            <a:spLocks noGrp="1"/>
          </p:cNvSpPr>
          <p:nvPr>
            <p:ph type="title"/>
          </p:nvPr>
        </p:nvSpPr>
        <p:spPr/>
        <p:txBody>
          <a:bodyPr/>
          <a:lstStyle/>
          <a:p>
            <a:r>
              <a:rPr lang="en-US" dirty="0"/>
              <a:t>4 - Broadly Communicate Outcomes to Advance Crack Management Within Industry Fabric</a:t>
            </a:r>
          </a:p>
        </p:txBody>
      </p:sp>
      <p:sp>
        <p:nvSpPr>
          <p:cNvPr id="3" name="Content Placeholder 2">
            <a:extLst>
              <a:ext uri="{FF2B5EF4-FFF2-40B4-BE49-F238E27FC236}">
                <a16:creationId xmlns:a16="http://schemas.microsoft.com/office/drawing/2014/main" id="{EFD64B33-7729-4220-8894-2B3F94184EC2}"/>
              </a:ext>
            </a:extLst>
          </p:cNvPr>
          <p:cNvSpPr>
            <a:spLocks noGrp="1"/>
          </p:cNvSpPr>
          <p:nvPr>
            <p:ph idx="1"/>
          </p:nvPr>
        </p:nvSpPr>
        <p:spPr>
          <a:xfrm>
            <a:off x="880533" y="1508781"/>
            <a:ext cx="11084983" cy="5120584"/>
          </a:xfrm>
        </p:spPr>
        <p:txBody>
          <a:bodyPr/>
          <a:lstStyle/>
          <a:p>
            <a:pPr marL="400050" indent="-342900"/>
            <a:r>
              <a:rPr lang="en-US" dirty="0"/>
              <a:t>Problem Statement or Recognized Gap</a:t>
            </a:r>
          </a:p>
          <a:p>
            <a:pPr lvl="1"/>
            <a:r>
              <a:rPr lang="en-US" dirty="0"/>
              <a:t>Address identified gaps within API RP 1176 – Second Edition</a:t>
            </a:r>
          </a:p>
          <a:p>
            <a:pPr lvl="1"/>
            <a:r>
              <a:rPr lang="en-US" dirty="0"/>
              <a:t>Establish opportunity for communication with PHMSA</a:t>
            </a:r>
          </a:p>
          <a:p>
            <a:pPr lvl="1"/>
            <a:r>
              <a:rPr lang="en-US" dirty="0"/>
              <a:t>Pathway to close identified gaps in ILI and NDE technologies with service providers</a:t>
            </a:r>
          </a:p>
          <a:p>
            <a:pPr marL="400050" indent="-342900"/>
            <a:r>
              <a:rPr lang="en-US" dirty="0"/>
              <a:t>Projects with Results Embedded in the Next Edition of API RP 1176</a:t>
            </a:r>
          </a:p>
          <a:p>
            <a:pPr marL="803275" lvl="1" indent="-342900"/>
            <a:r>
              <a:rPr lang="en-US" dirty="0"/>
              <a:t>NDE-4-20 - Considerations for Crack ILI Response in Liquids Pipelines</a:t>
            </a:r>
          </a:p>
          <a:p>
            <a:pPr marL="803275" lvl="1" indent="-342900"/>
            <a:r>
              <a:rPr lang="en-US" dirty="0"/>
              <a:t>NDE-4-22 - Guidelines for When to Perform a Crack Detection ILI Survey</a:t>
            </a:r>
          </a:p>
          <a:p>
            <a:pPr marL="803275" lvl="1" indent="-342900"/>
            <a:r>
              <a:rPr lang="en-US" dirty="0"/>
              <a:t>Suite of selective seam weld corrosion projects will be in API RP 1160</a:t>
            </a:r>
          </a:p>
          <a:p>
            <a:pPr marL="400050" indent="-342900"/>
            <a:r>
              <a:rPr lang="en-US" dirty="0"/>
              <a:t>Projects with Direct Communication with PHMSA</a:t>
            </a:r>
          </a:p>
          <a:p>
            <a:pPr marL="803275" lvl="1" indent="-342900"/>
            <a:r>
              <a:rPr lang="en-US" dirty="0"/>
              <a:t>Almost all</a:t>
            </a:r>
          </a:p>
          <a:p>
            <a:pPr marL="400050" indent="-342900"/>
            <a:r>
              <a:rPr lang="en-US" dirty="0"/>
              <a:t>Projects with Direct Communication with ILI or NDE Service Providers</a:t>
            </a:r>
          </a:p>
          <a:p>
            <a:pPr marL="803275" lvl="1" indent="-342900"/>
            <a:r>
              <a:rPr lang="en-US" dirty="0"/>
              <a:t>All with NDE project designation</a:t>
            </a:r>
          </a:p>
          <a:p>
            <a:pPr lvl="1"/>
            <a:endParaRPr lang="en-US" dirty="0"/>
          </a:p>
        </p:txBody>
      </p:sp>
    </p:spTree>
    <p:extLst>
      <p:ext uri="{BB962C8B-B14F-4D97-AF65-F5344CB8AC3E}">
        <p14:creationId xmlns:p14="http://schemas.microsoft.com/office/powerpoint/2010/main" val="27757052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E3B08-70A8-4FF4-A4D2-8BEEF27BA9C6}"/>
              </a:ext>
            </a:extLst>
          </p:cNvPr>
          <p:cNvSpPr>
            <a:spLocks noGrp="1"/>
          </p:cNvSpPr>
          <p:nvPr>
            <p:ph type="title"/>
          </p:nvPr>
        </p:nvSpPr>
        <p:spPr/>
        <p:txBody>
          <a:bodyPr/>
          <a:lstStyle/>
          <a:p>
            <a:r>
              <a:rPr lang="en-US" dirty="0"/>
              <a:t>5 - Further Operationalize the TDC and VTDC for Crack Management</a:t>
            </a:r>
          </a:p>
        </p:txBody>
      </p:sp>
      <p:sp>
        <p:nvSpPr>
          <p:cNvPr id="3" name="Content Placeholder 2">
            <a:extLst>
              <a:ext uri="{FF2B5EF4-FFF2-40B4-BE49-F238E27FC236}">
                <a16:creationId xmlns:a16="http://schemas.microsoft.com/office/drawing/2014/main" id="{EFD64B33-7729-4220-8894-2B3F94184EC2}"/>
              </a:ext>
            </a:extLst>
          </p:cNvPr>
          <p:cNvSpPr>
            <a:spLocks noGrp="1"/>
          </p:cNvSpPr>
          <p:nvPr>
            <p:ph idx="1"/>
          </p:nvPr>
        </p:nvSpPr>
        <p:spPr>
          <a:xfrm>
            <a:off x="880533" y="1508781"/>
            <a:ext cx="11084983" cy="4480511"/>
          </a:xfrm>
        </p:spPr>
        <p:txBody>
          <a:bodyPr/>
          <a:lstStyle/>
          <a:p>
            <a:pPr marL="400050" indent="-342900"/>
            <a:r>
              <a:rPr lang="en-US" dirty="0"/>
              <a:t>Problem Statement or Recognized Gap</a:t>
            </a:r>
          </a:p>
          <a:p>
            <a:pPr marL="800100" lvl="1" indent="-342900"/>
            <a:r>
              <a:rPr lang="en-US" dirty="0"/>
              <a:t>Samples that allow for targeted validation of ILI and NDE technology</a:t>
            </a:r>
          </a:p>
          <a:p>
            <a:pPr marL="800100" lvl="1" indent="-342900"/>
            <a:r>
              <a:rPr lang="en-US" dirty="0"/>
              <a:t>Accessible and consumable database of material properties</a:t>
            </a:r>
          </a:p>
          <a:p>
            <a:pPr marL="800100" lvl="1" indent="-342900"/>
            <a:r>
              <a:rPr lang="en-US" dirty="0"/>
              <a:t>Accessible and consumable database of ILI performance by cracking threat/morphology</a:t>
            </a:r>
          </a:p>
          <a:p>
            <a:pPr marL="400050" indent="-342900"/>
            <a:endParaRPr lang="en-US" dirty="0"/>
          </a:p>
          <a:p>
            <a:pPr marL="400050" indent="-342900"/>
            <a:r>
              <a:rPr lang="en-US" dirty="0"/>
              <a:t>SRP Projects Performed or In Progress to Close the Gap</a:t>
            </a:r>
          </a:p>
          <a:p>
            <a:pPr marL="803275" lvl="1" indent="-342900"/>
            <a:r>
              <a:rPr lang="en-US" dirty="0"/>
              <a:t>NDE-4-12 - Continuous Improvement of ILI Capabilities</a:t>
            </a:r>
          </a:p>
          <a:p>
            <a:pPr marL="803275" lvl="1" indent="-342900"/>
            <a:r>
              <a:rPr lang="en-US" dirty="0"/>
              <a:t>NDE-4-17A - Pipeline Material Property Database Enhancement</a:t>
            </a:r>
          </a:p>
          <a:p>
            <a:pPr marL="803275" lvl="1" indent="-342900"/>
            <a:r>
              <a:rPr lang="en-US" dirty="0"/>
              <a:t>MAT-8-3C - Understanding Why Crack Fail - Results Sharing</a:t>
            </a:r>
          </a:p>
          <a:p>
            <a:pPr marL="803275" lvl="1" indent="-342900"/>
            <a:r>
              <a:rPr lang="en-US" dirty="0"/>
              <a:t>NDE-2-14 - NDE Technician Improvement Training Course for LSW Testing</a:t>
            </a:r>
          </a:p>
          <a:p>
            <a:pPr marL="803275" lvl="1" indent="-342900"/>
            <a:r>
              <a:rPr lang="en-US" dirty="0"/>
              <a:t>NDE-4-27 - Protocol for PRCI Pipe Sample Evaluation and Documentation </a:t>
            </a:r>
          </a:p>
          <a:p>
            <a:pPr marL="803275" lvl="1" indent="-342900"/>
            <a:r>
              <a:rPr lang="en-US" dirty="0"/>
              <a:t>NDE-4-26 - In-Line Inspection Performance on Tight Cracks</a:t>
            </a:r>
          </a:p>
          <a:p>
            <a:pPr marL="803275" lvl="1" indent="-342900"/>
            <a:r>
              <a:rPr lang="en-US" dirty="0"/>
              <a:t>NDE-4-28 - Protocol for Testing New Technologies at the TDC</a:t>
            </a:r>
          </a:p>
        </p:txBody>
      </p:sp>
    </p:spTree>
    <p:extLst>
      <p:ext uri="{BB962C8B-B14F-4D97-AF65-F5344CB8AC3E}">
        <p14:creationId xmlns:p14="http://schemas.microsoft.com/office/powerpoint/2010/main" val="4088681988"/>
      </p:ext>
    </p:extLst>
  </p:cSld>
  <p:clrMapOvr>
    <a:masterClrMapping/>
  </p:clrMapOvr>
</p:sld>
</file>

<file path=ppt/theme/theme1.xml><?xml version="1.0" encoding="utf-8"?>
<a:theme xmlns:a="http://schemas.openxmlformats.org/drawingml/2006/main" name="PRCI Slide Template 2023">
  <a:themeElements>
    <a:clrScheme name="PRCI">
      <a:dk1>
        <a:sysClr val="windowText" lastClr="000000"/>
      </a:dk1>
      <a:lt1>
        <a:sysClr val="window" lastClr="FFFFFF"/>
      </a:lt1>
      <a:dk2>
        <a:srgbClr val="1F497D"/>
      </a:dk2>
      <a:lt2>
        <a:srgbClr val="E7E6E6"/>
      </a:lt2>
      <a:accent1>
        <a:srgbClr val="1F497D"/>
      </a:accent1>
      <a:accent2>
        <a:srgbClr val="00B3B5"/>
      </a:accent2>
      <a:accent3>
        <a:srgbClr val="A5A5A5"/>
      </a:accent3>
      <a:accent4>
        <a:srgbClr val="ED7D31"/>
      </a:accent4>
      <a:accent5>
        <a:srgbClr val="FFC000"/>
      </a:accent5>
      <a:accent6>
        <a:srgbClr val="D3D3D3"/>
      </a:accent6>
      <a:hlink>
        <a:srgbClr val="548DD4"/>
      </a:hlink>
      <a:folHlink>
        <a:srgbClr val="833C0B"/>
      </a:folHlink>
    </a:clrScheme>
    <a:fontScheme name="PRCI 2023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txDef>
      <a:spPr>
        <a:noFill/>
      </a:spPr>
      <a:bodyPr wrap="square" rtlCol="0">
        <a:spAutoFit/>
      </a:bodyPr>
      <a:lstStyle>
        <a:defPPr>
          <a:defRPr b="0" smtClean="0">
            <a:latin typeface="Arial" panose="020B0604020202020204" pitchFamily="34" charset="0"/>
          </a:defRPr>
        </a:defPPr>
      </a:lstStyle>
    </a:tx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CI Slide Template 2023.potx" id="{15E905DC-8B1C-4B16-BA5B-24E60F3AB8BC}" vid="{174CEE96-7DD0-4C80-8A22-9BFB0A486385}"/>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300DF9ED2CCC47B2D59DAE2E8C1BDA" ma:contentTypeVersion="17" ma:contentTypeDescription="Create a new document." ma:contentTypeScope="" ma:versionID="be77b150e3eb015a7caa166d06850acc">
  <xsd:schema xmlns:xsd="http://www.w3.org/2001/XMLSchema" xmlns:xs="http://www.w3.org/2001/XMLSchema" xmlns:p="http://schemas.microsoft.com/office/2006/metadata/properties" xmlns:ns2="23d7da33-c3f4-4d31-a015-b0444bce107f" xmlns:ns3="4bdaed8e-51bb-4dfe-92c6-b7243f790f04" targetNamespace="http://schemas.microsoft.com/office/2006/metadata/properties" ma:root="true" ma:fieldsID="7dc09d8ef4753a878721683b0e0ca0e9" ns2:_="" ns3:_="">
    <xsd:import namespace="23d7da33-c3f4-4d31-a015-b0444bce107f"/>
    <xsd:import namespace="4bdaed8e-51bb-4dfe-92c6-b7243f790f0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Location" minOccurs="0"/>
                <xsd:element ref="ns2:lcf76f155ced4ddcb4097134ff3c332f" minOccurs="0"/>
                <xsd:element ref="ns3:TaxCatchAll"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d7da33-c3f4-4d31-a015-b0444bce10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Notes" ma:index="24" nillable="true" ma:displayName="Notes" ma:description="This is a working copy of the original RFP." ma:format="Dropdown" ma:internalName="Notes">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bdaed8e-51bb-4dfe-92c6-b7243f790f0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de7be3b-6dd2-49a7-9cdf-6c5fa3554e07}" ma:internalName="TaxCatchAll" ma:showField="CatchAllData" ma:web="4bdaed8e-51bb-4dfe-92c6-b7243f790f0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3d7da33-c3f4-4d31-a015-b0444bce107f">
      <Terms xmlns="http://schemas.microsoft.com/office/infopath/2007/PartnerControls"/>
    </lcf76f155ced4ddcb4097134ff3c332f>
    <TaxCatchAll xmlns="4bdaed8e-51bb-4dfe-92c6-b7243f790f04" xsi:nil="true"/>
    <Notes xmlns="23d7da33-c3f4-4d31-a015-b0444bce107f">This is the current template for webinar slides. Open the file on your desktop and then "Save As" your presentation presentation name AND as a PPTx file.</Notes>
  </documentManagement>
</p:properties>
</file>

<file path=customXml/itemProps1.xml><?xml version="1.0" encoding="utf-8"?>
<ds:datastoreItem xmlns:ds="http://schemas.openxmlformats.org/officeDocument/2006/customXml" ds:itemID="{C4F693F1-8AA5-468B-A941-6E4097CE27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d7da33-c3f4-4d31-a015-b0444bce107f"/>
    <ds:schemaRef ds:uri="4bdaed8e-51bb-4dfe-92c6-b7243f790f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CA373DF-84A3-4845-A52E-652B99CD320F}">
  <ds:schemaRefs>
    <ds:schemaRef ds:uri="http://schemas.microsoft.com/sharepoint/v3/contenttype/forms"/>
  </ds:schemaRefs>
</ds:datastoreItem>
</file>

<file path=customXml/itemProps3.xml><?xml version="1.0" encoding="utf-8"?>
<ds:datastoreItem xmlns:ds="http://schemas.openxmlformats.org/officeDocument/2006/customXml" ds:itemID="{4BDF8AA8-DBA4-441D-B3C1-5D950ECB5DF0}">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23d7da33-c3f4-4d31-a015-b0444bce107f"/>
    <ds:schemaRef ds:uri="4bdaed8e-51bb-4dfe-92c6-b7243f790f04"/>
    <ds:schemaRef ds:uri="http://purl.org/dc/terms/"/>
    <ds:schemaRef ds:uri="http://schemas.openxmlformats.org/package/2006/metadata/core-properties"/>
    <ds:schemaRef ds:uri="http://www.w3.org/XML/1998/namespace"/>
    <ds:schemaRef ds:uri="http://purl.org/dc/dcmitype/"/>
  </ds:schemaRefs>
</ds:datastoreItem>
</file>

<file path=docMetadata/LabelInfo.xml><?xml version="1.0" encoding="utf-8"?>
<clbl:labelList xmlns:clbl="http://schemas.microsoft.com/office/2020/mipLabelMetadata">
  <clbl:label id="{d0cb1e24-a0e2-4a4c-9340-733297c9cd7c}" enabled="1" method="Privileged" siteId="{db1e96a8-a3da-442a-930b-235cac24cd5c}" removed="0"/>
</clbl:labelList>
</file>

<file path=docProps/app.xml><?xml version="1.0" encoding="utf-8"?>
<Properties xmlns="http://schemas.openxmlformats.org/officeDocument/2006/extended-properties" xmlns:vt="http://schemas.openxmlformats.org/officeDocument/2006/docPropsVTypes">
  <Template>PRCI Slide Template 2023</Template>
  <TotalTime>711</TotalTime>
  <Words>1660</Words>
  <Application>Microsoft Office PowerPoint</Application>
  <PresentationFormat>Widescreen</PresentationFormat>
  <Paragraphs>180</Paragraphs>
  <Slides>20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Arial Narrow</vt:lpstr>
      <vt:lpstr>Calibri</vt:lpstr>
      <vt:lpstr>Times New Roman</vt:lpstr>
      <vt:lpstr>Wingdings</vt:lpstr>
      <vt:lpstr>PRCI Slide Template 2023</vt:lpstr>
      <vt:lpstr>Crack Management Strategic Research Priority</vt:lpstr>
      <vt:lpstr>Agenda</vt:lpstr>
      <vt:lpstr>Crack Management SRP Overview</vt:lpstr>
      <vt:lpstr>Crack Management SRP Roadmap Priorities</vt:lpstr>
      <vt:lpstr>Updated Roadmap</vt:lpstr>
      <vt:lpstr>Key Outcomes</vt:lpstr>
      <vt:lpstr>Approved Additional Scope of Work and Cost</vt:lpstr>
      <vt:lpstr>PowerPoint Presentation</vt:lpstr>
      <vt:lpstr>Work Completed in the Last Year</vt:lpstr>
      <vt:lpstr>Work in Progress: Work to be Completed in the next quarter</vt:lpstr>
      <vt:lpstr>Work in Progress: Work that is likely to be completed in 2025</vt:lpstr>
      <vt:lpstr>Work in Progress: Work to wrap-up in 2026</vt:lpstr>
      <vt:lpstr>Work to be Contracted</vt:lpstr>
      <vt:lpstr>Status of Key Outcomes</vt:lpstr>
      <vt:lpstr>Key Outcomes</vt:lpstr>
      <vt:lpstr>1 - Close Identified Gaps in Performance Demonstration for Crack ILI and NDE</vt:lpstr>
      <vt:lpstr>2 - Close Identified Gaps in Material Properties Performance Data</vt:lpstr>
      <vt:lpstr>3 - Next Generation of Susceptibility Models by Cracking Threat/Morphology</vt:lpstr>
      <vt:lpstr>4 - Broadly Communicate Outcomes to Advance Crack Management Within Industry Fabric</vt:lpstr>
      <vt:lpstr>5 - Further Operationalize the TDC and VTDC for Crack Management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Shie, Taylor M SIEP-PTX/G/H/SG</dc:creator>
  <cp:lastModifiedBy>Shie, Taylor M SIEP-PTX/D/H/H</cp:lastModifiedBy>
  <cp:revision>3</cp:revision>
  <cp:lastPrinted>2021-10-01T14:40:57Z</cp:lastPrinted>
  <dcterms:created xsi:type="dcterms:W3CDTF">2023-08-29T18:32:00Z</dcterms:created>
  <dcterms:modified xsi:type="dcterms:W3CDTF">2025-09-17T15:16:04Z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0x0101008A300DF9ED2CCC47B2D59DAE2E8C1BDA</vt:lpwstr>
  </property>
  <property fmtid="{D5CDD505-2E9C-101B-9397-08002B2CF9AE}" pid="3" name="MediaServiceImageTags">
    <vt:lpwstr/>
  </property>
</Properties>
</file>