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7790" r:id="rId4"/>
    <p:sldMasterId id="2147487813" r:id="rId5"/>
  </p:sldMasterIdLst>
  <p:notesMasterIdLst>
    <p:notesMasterId r:id="rId8"/>
  </p:notesMasterIdLst>
  <p:handoutMasterIdLst>
    <p:handoutMasterId r:id="rId9"/>
  </p:handoutMasterIdLst>
  <p:sldIdLst>
    <p:sldId id="878" r:id="rId6"/>
    <p:sldId id="257" r:id="rId7"/>
  </p:sldIdLst>
  <p:sldSz cx="12192000" cy="6858000"/>
  <p:notesSz cx="9296400" cy="7010400"/>
  <p:defaultTextStyle>
    <a:defPPr>
      <a:defRPr lang="en-US"/>
    </a:defPPr>
    <a:lvl1pPr algn="l" rtl="0" fontAlgn="base">
      <a:spcBef>
        <a:spcPct val="0"/>
      </a:spcBef>
      <a:spcAft>
        <a:spcPct val="0"/>
      </a:spcAft>
      <a:defRPr sz="2000" b="1" kern="1200">
        <a:solidFill>
          <a:schemeClr val="tx2"/>
        </a:solidFill>
        <a:latin typeface="Arial Narrow" panose="020B0606020202030204" pitchFamily="34" charset="0"/>
        <a:ea typeface="+mn-ea"/>
        <a:cs typeface="Arial" panose="020B0604020202020204" pitchFamily="34" charset="0"/>
      </a:defRPr>
    </a:lvl1pPr>
    <a:lvl2pPr marL="457189" algn="l" rtl="0" fontAlgn="base">
      <a:spcBef>
        <a:spcPct val="0"/>
      </a:spcBef>
      <a:spcAft>
        <a:spcPct val="0"/>
      </a:spcAft>
      <a:defRPr sz="2000" b="1" kern="1200">
        <a:solidFill>
          <a:schemeClr val="tx2"/>
        </a:solidFill>
        <a:latin typeface="Arial Narrow" panose="020B0606020202030204" pitchFamily="34" charset="0"/>
        <a:ea typeface="+mn-ea"/>
        <a:cs typeface="Arial" panose="020B0604020202020204" pitchFamily="34" charset="0"/>
      </a:defRPr>
    </a:lvl2pPr>
    <a:lvl3pPr marL="914377" algn="l" rtl="0" fontAlgn="base">
      <a:spcBef>
        <a:spcPct val="0"/>
      </a:spcBef>
      <a:spcAft>
        <a:spcPct val="0"/>
      </a:spcAft>
      <a:defRPr sz="2000" b="1" kern="1200">
        <a:solidFill>
          <a:schemeClr val="tx2"/>
        </a:solidFill>
        <a:latin typeface="Arial Narrow" panose="020B0606020202030204" pitchFamily="34" charset="0"/>
        <a:ea typeface="+mn-ea"/>
        <a:cs typeface="Arial" panose="020B0604020202020204" pitchFamily="34" charset="0"/>
      </a:defRPr>
    </a:lvl3pPr>
    <a:lvl4pPr marL="1371566" algn="l" rtl="0" fontAlgn="base">
      <a:spcBef>
        <a:spcPct val="0"/>
      </a:spcBef>
      <a:spcAft>
        <a:spcPct val="0"/>
      </a:spcAft>
      <a:defRPr sz="2000" b="1" kern="1200">
        <a:solidFill>
          <a:schemeClr val="tx2"/>
        </a:solidFill>
        <a:latin typeface="Arial Narrow" panose="020B0606020202030204" pitchFamily="34" charset="0"/>
        <a:ea typeface="+mn-ea"/>
        <a:cs typeface="Arial" panose="020B0604020202020204" pitchFamily="34" charset="0"/>
      </a:defRPr>
    </a:lvl4pPr>
    <a:lvl5pPr marL="1828754" algn="l" rtl="0" fontAlgn="base">
      <a:spcBef>
        <a:spcPct val="0"/>
      </a:spcBef>
      <a:spcAft>
        <a:spcPct val="0"/>
      </a:spcAft>
      <a:defRPr sz="2000" b="1" kern="1200">
        <a:solidFill>
          <a:schemeClr val="tx2"/>
        </a:solidFill>
        <a:latin typeface="Arial Narrow" panose="020B0606020202030204" pitchFamily="34" charset="0"/>
        <a:ea typeface="+mn-ea"/>
        <a:cs typeface="Arial" panose="020B0604020202020204" pitchFamily="34" charset="0"/>
      </a:defRPr>
    </a:lvl5pPr>
    <a:lvl6pPr marL="2285943" algn="l" defTabSz="914377" rtl="0" eaLnBrk="1" latinLnBrk="0" hangingPunct="1">
      <a:defRPr sz="2000" b="1" kern="1200">
        <a:solidFill>
          <a:schemeClr val="tx2"/>
        </a:solidFill>
        <a:latin typeface="Arial Narrow" panose="020B0606020202030204" pitchFamily="34" charset="0"/>
        <a:ea typeface="+mn-ea"/>
        <a:cs typeface="Arial" panose="020B0604020202020204" pitchFamily="34" charset="0"/>
      </a:defRPr>
    </a:lvl6pPr>
    <a:lvl7pPr marL="2743131" algn="l" defTabSz="914377" rtl="0" eaLnBrk="1" latinLnBrk="0" hangingPunct="1">
      <a:defRPr sz="2000" b="1" kern="1200">
        <a:solidFill>
          <a:schemeClr val="tx2"/>
        </a:solidFill>
        <a:latin typeface="Arial Narrow" panose="020B0606020202030204" pitchFamily="34" charset="0"/>
        <a:ea typeface="+mn-ea"/>
        <a:cs typeface="Arial" panose="020B0604020202020204" pitchFamily="34" charset="0"/>
      </a:defRPr>
    </a:lvl7pPr>
    <a:lvl8pPr marL="3200320" algn="l" defTabSz="914377" rtl="0" eaLnBrk="1" latinLnBrk="0" hangingPunct="1">
      <a:defRPr sz="2000" b="1" kern="1200">
        <a:solidFill>
          <a:schemeClr val="tx2"/>
        </a:solidFill>
        <a:latin typeface="Arial Narrow" panose="020B0606020202030204" pitchFamily="34" charset="0"/>
        <a:ea typeface="+mn-ea"/>
        <a:cs typeface="Arial" panose="020B0604020202020204" pitchFamily="34" charset="0"/>
      </a:defRPr>
    </a:lvl8pPr>
    <a:lvl9pPr marL="3657509" algn="l" defTabSz="914377" rtl="0" eaLnBrk="1" latinLnBrk="0" hangingPunct="1">
      <a:defRPr sz="2000" b="1" kern="1200">
        <a:solidFill>
          <a:schemeClr val="tx2"/>
        </a:solidFill>
        <a:latin typeface="Arial Narrow" panose="020B060602020203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15:guide id="1" orient="horz" pos="2926" userDrawn="1">
          <p15:clr>
            <a:srgbClr val="A4A3A4"/>
          </p15:clr>
        </p15:guide>
        <p15:guide id="2" pos="2209" userDrawn="1">
          <p15:clr>
            <a:srgbClr val="A4A3A4"/>
          </p15:clr>
        </p15:guide>
        <p15:guide id="3" orient="horz" pos="2207" userDrawn="1">
          <p15:clr>
            <a:srgbClr val="A4A3A4"/>
          </p15:clr>
        </p15:guide>
        <p15:guide id="4" pos="2928" userDrawn="1">
          <p15:clr>
            <a:srgbClr val="A4A3A4"/>
          </p15:clr>
        </p15:guide>
      </p15:notes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77A938A3-35A5-346A-D287-C043AAA66AEC}" name="Gary Hines" initials="GH" userId="S::ghines@prci.org::3092b36c-c50e-461c-91a3-80d6110b6f96"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Natalie Tessel" initials="NT" lastIdx="5" clrIdx="0"/>
  <p:cmAuthor id="2" name="Gary Choquette" initials="GC" lastIdx="5" clrIdx="1"/>
  <p:cmAuthor id="3" name="Zoe Shall" initials="ZS" lastIdx="1" clrIdx="2"/>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CA43"/>
    <a:srgbClr val="00C5C0"/>
    <a:srgbClr val="5CD9D6"/>
    <a:srgbClr val="1F497D"/>
    <a:srgbClr val="FFFFFF"/>
    <a:srgbClr val="000000"/>
    <a:srgbClr val="00E6E1"/>
    <a:srgbClr val="203864"/>
    <a:srgbClr val="034EA2"/>
    <a:srgbClr val="034EA1"/>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706390E-E44E-4849-BF54-113192531A88}" v="1" dt="2025-10-10T16:26:17.466"/>
  </p1510:revLst>
</p1510:revInfo>
</file>

<file path=ppt/tableStyles.xml><?xml version="1.0" encoding="utf-8"?>
<a:tblStyleLst xmlns:a="http://schemas.openxmlformats.org/drawingml/2006/main" def="{5C22544A-7EE6-4342-B048-85BDC9FD1C3A}">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notesView">
  <p:normalViewPr horzBarState="maximized">
    <p:restoredLeft sz="15620"/>
    <p:restoredTop sz="94660"/>
  </p:normalViewPr>
  <p:slideViewPr>
    <p:cSldViewPr snapToGrid="0">
      <p:cViewPr varScale="1">
        <p:scale>
          <a:sx n="111" d="100"/>
          <a:sy n="111" d="100"/>
        </p:scale>
        <p:origin x="558" y="96"/>
      </p:cViewPr>
      <p:guideLst>
        <p:guide orient="horz" pos="2160"/>
        <p:guide pos="3840"/>
      </p:guideLst>
    </p:cSldViewPr>
  </p:slideViewPr>
  <p:notesTextViewPr>
    <p:cViewPr>
      <p:scale>
        <a:sx n="3" d="2"/>
        <a:sy n="3" d="2"/>
      </p:scale>
      <p:origin x="0" y="0"/>
    </p:cViewPr>
  </p:notesTextViewPr>
  <p:notesViewPr>
    <p:cSldViewPr snapToGrid="0">
      <p:cViewPr>
        <p:scale>
          <a:sx n="62" d="100"/>
          <a:sy n="62" d="100"/>
        </p:scale>
        <p:origin x="3912" y="1140"/>
      </p:cViewPr>
      <p:guideLst>
        <p:guide orient="horz" pos="2926"/>
        <p:guide pos="2209"/>
        <p:guide orient="horz" pos="2207"/>
        <p:guide pos="2928"/>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13"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slide" Target="slides/slide2.xml"/><Relationship Id="rId12" Type="http://schemas.openxmlformats.org/officeDocument/2006/relationships/viewProps" Target="viewProps.xml"/><Relationship Id="rId17" Type="http://schemas.microsoft.com/office/2018/10/relationships/authors" Target="authors.xml"/><Relationship Id="rId2" Type="http://schemas.openxmlformats.org/officeDocument/2006/relationships/customXml" Target="../customXml/item2.xml"/><Relationship Id="rId16"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presProps" Target="presProps.xml"/><Relationship Id="rId5" Type="http://schemas.openxmlformats.org/officeDocument/2006/relationships/slideMaster" Target="slideMasters/slideMaster2.xml"/><Relationship Id="rId15" Type="http://schemas.microsoft.com/office/2016/11/relationships/changesInfo" Target="changesInfos/changesInfo1.xml"/><Relationship Id="rId10" Type="http://schemas.openxmlformats.org/officeDocument/2006/relationships/commentAuthors" Target="commentAuthors.xml"/><Relationship Id="rId4" Type="http://schemas.openxmlformats.org/officeDocument/2006/relationships/slideMaster" Target="slideMasters/slideMaster1.xml"/><Relationship Id="rId9" Type="http://schemas.openxmlformats.org/officeDocument/2006/relationships/handoutMaster" Target="handoutMasters/handoutMaster1.xml"/><Relationship Id="rId14"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Tom Lumadue" userId="98c83093-8eb8-441e-8df1-5d07a6dfa0a8" providerId="ADAL" clId="{BAF4B98F-864B-4C71-9E5D-B5C3A7B7C471}"/>
    <pc:docChg chg="modSld">
      <pc:chgData name="Tom Lumadue" userId="98c83093-8eb8-441e-8df1-5d07a6dfa0a8" providerId="ADAL" clId="{BAF4B98F-864B-4C71-9E5D-B5C3A7B7C471}" dt="2025-09-15T13:50:26.995" v="7" actId="20577"/>
      <pc:docMkLst>
        <pc:docMk/>
      </pc:docMkLst>
      <pc:sldChg chg="modNotesTx">
        <pc:chgData name="Tom Lumadue" userId="98c83093-8eb8-441e-8df1-5d07a6dfa0a8" providerId="ADAL" clId="{BAF4B98F-864B-4C71-9E5D-B5C3A7B7C471}" dt="2025-09-15T13:50:26.995" v="7" actId="20577"/>
        <pc:sldMkLst>
          <pc:docMk/>
          <pc:sldMk cId="3079084733" sldId="878"/>
        </pc:sldMkLst>
      </pc:sldChg>
    </pc:docChg>
  </pc:docChgLst>
  <pc:docChgLst>
    <pc:chgData name="Tom Lumadue" userId="98c83093-8eb8-441e-8df1-5d07a6dfa0a8" providerId="ADAL" clId="{F706390E-E44E-4849-BF54-113192531A88}"/>
    <pc:docChg chg="custSel modSld">
      <pc:chgData name="Tom Lumadue" userId="98c83093-8eb8-441e-8df1-5d07a6dfa0a8" providerId="ADAL" clId="{F706390E-E44E-4849-BF54-113192531A88}" dt="2025-10-10T16:34:47.159" v="382" actId="20577"/>
      <pc:docMkLst>
        <pc:docMk/>
      </pc:docMkLst>
      <pc:sldChg chg="modNotes">
        <pc:chgData name="Tom Lumadue" userId="98c83093-8eb8-441e-8df1-5d07a6dfa0a8" providerId="ADAL" clId="{F706390E-E44E-4849-BF54-113192531A88}" dt="2025-10-10T16:31:46.708" v="379" actId="20577"/>
        <pc:sldMkLst>
          <pc:docMk/>
          <pc:sldMk cId="1794616996" sldId="257"/>
        </pc:sldMkLst>
      </pc:sldChg>
      <pc:sldChg chg="modNotes modNotesTx">
        <pc:chgData name="Tom Lumadue" userId="98c83093-8eb8-441e-8df1-5d07a6dfa0a8" providerId="ADAL" clId="{F706390E-E44E-4849-BF54-113192531A88}" dt="2025-10-10T16:34:47.159" v="382" actId="20577"/>
        <pc:sldMkLst>
          <pc:docMk/>
          <pc:sldMk cId="3079084733" sldId="878"/>
        </pc:sldMkLst>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70" name="Rectangle 2">
            <a:extLst>
              <a:ext uri="{FF2B5EF4-FFF2-40B4-BE49-F238E27FC236}">
                <a16:creationId xmlns:a16="http://schemas.microsoft.com/office/drawing/2014/main" id="{8696A261-DBD0-40B4-9431-0B7B6054E69C}"/>
              </a:ext>
            </a:extLst>
          </p:cNvPr>
          <p:cNvSpPr>
            <a:spLocks noGrp="1" noChangeArrowheads="1"/>
          </p:cNvSpPr>
          <p:nvPr>
            <p:ph type="hdr" sz="quarter"/>
          </p:nvPr>
        </p:nvSpPr>
        <p:spPr bwMode="auto">
          <a:xfrm>
            <a:off x="2" y="1"/>
            <a:ext cx="4026198" cy="350281"/>
          </a:xfrm>
          <a:prstGeom prst="rect">
            <a:avLst/>
          </a:prstGeom>
          <a:noFill/>
          <a:ln w="9525">
            <a:noFill/>
            <a:miter lim="800000"/>
            <a:headEnd/>
            <a:tailEnd/>
          </a:ln>
          <a:effectLst/>
        </p:spPr>
        <p:txBody>
          <a:bodyPr vert="horz" wrap="square" lIns="91870" tIns="45936" rIns="91870" bIns="45936" numCol="1" anchor="t" anchorCtr="0" compatLnSpc="1">
            <a:prstTxWarp prst="textNoShape">
              <a:avLst/>
            </a:prstTxWarp>
          </a:bodyPr>
          <a:lstStyle>
            <a:lvl1pPr defTabSz="918987" eaLnBrk="1" hangingPunct="1">
              <a:spcBef>
                <a:spcPct val="0"/>
              </a:spcBef>
              <a:buFontTx/>
              <a:buNone/>
              <a:defRPr sz="1200" b="0">
                <a:solidFill>
                  <a:schemeClr val="tx1"/>
                </a:solidFill>
                <a:latin typeface="Times New Roman" pitchFamily="18" charset="0"/>
                <a:cs typeface="+mn-cs"/>
              </a:defRPr>
            </a:lvl1pPr>
          </a:lstStyle>
          <a:p>
            <a:pPr>
              <a:defRPr/>
            </a:pPr>
            <a:endParaRPr lang="en-US"/>
          </a:p>
        </p:txBody>
      </p:sp>
      <p:sp>
        <p:nvSpPr>
          <p:cNvPr id="7172" name="Rectangle 4">
            <a:extLst>
              <a:ext uri="{FF2B5EF4-FFF2-40B4-BE49-F238E27FC236}">
                <a16:creationId xmlns:a16="http://schemas.microsoft.com/office/drawing/2014/main" id="{30EE6DBF-4414-44A6-B348-D40364347359}"/>
              </a:ext>
            </a:extLst>
          </p:cNvPr>
          <p:cNvSpPr>
            <a:spLocks noGrp="1" noChangeArrowheads="1"/>
          </p:cNvSpPr>
          <p:nvPr>
            <p:ph type="ftr" sz="quarter" idx="2"/>
          </p:nvPr>
        </p:nvSpPr>
        <p:spPr bwMode="auto">
          <a:xfrm>
            <a:off x="2" y="6660121"/>
            <a:ext cx="4026198" cy="350280"/>
          </a:xfrm>
          <a:prstGeom prst="rect">
            <a:avLst/>
          </a:prstGeom>
          <a:noFill/>
          <a:ln w="9525">
            <a:noFill/>
            <a:miter lim="800000"/>
            <a:headEnd/>
            <a:tailEnd/>
          </a:ln>
          <a:effectLst/>
        </p:spPr>
        <p:txBody>
          <a:bodyPr vert="horz" wrap="square" lIns="91870" tIns="45936" rIns="91870" bIns="45936" numCol="1" anchor="b" anchorCtr="0" compatLnSpc="1">
            <a:prstTxWarp prst="textNoShape">
              <a:avLst/>
            </a:prstTxWarp>
          </a:bodyPr>
          <a:lstStyle>
            <a:lvl1pPr defTabSz="918987" eaLnBrk="1" hangingPunct="1">
              <a:spcBef>
                <a:spcPct val="0"/>
              </a:spcBef>
              <a:buFontTx/>
              <a:buNone/>
              <a:defRPr sz="1200" b="0">
                <a:solidFill>
                  <a:schemeClr val="tx1"/>
                </a:solidFill>
                <a:latin typeface="Times New Roman" pitchFamily="18" charset="0"/>
                <a:cs typeface="+mn-cs"/>
              </a:defRPr>
            </a:lvl1pPr>
          </a:lstStyle>
          <a:p>
            <a:pPr>
              <a:defRPr/>
            </a:pPr>
            <a:endParaRPr lang="en-US"/>
          </a:p>
        </p:txBody>
      </p:sp>
      <p:sp>
        <p:nvSpPr>
          <p:cNvPr id="7173" name="Rectangle 5">
            <a:extLst>
              <a:ext uri="{FF2B5EF4-FFF2-40B4-BE49-F238E27FC236}">
                <a16:creationId xmlns:a16="http://schemas.microsoft.com/office/drawing/2014/main" id="{FDBB8415-6196-48DF-9DA9-266EE9F1DC43}"/>
              </a:ext>
            </a:extLst>
          </p:cNvPr>
          <p:cNvSpPr>
            <a:spLocks noGrp="1" noChangeArrowheads="1"/>
          </p:cNvSpPr>
          <p:nvPr>
            <p:ph type="sldNum" sz="quarter" idx="3"/>
          </p:nvPr>
        </p:nvSpPr>
        <p:spPr bwMode="auto">
          <a:xfrm>
            <a:off x="5270202" y="6660121"/>
            <a:ext cx="4026198" cy="350280"/>
          </a:xfrm>
          <a:prstGeom prst="rect">
            <a:avLst/>
          </a:prstGeom>
          <a:noFill/>
          <a:ln w="9525">
            <a:noFill/>
            <a:miter lim="800000"/>
            <a:headEnd/>
            <a:tailEnd/>
          </a:ln>
          <a:effectLst/>
        </p:spPr>
        <p:txBody>
          <a:bodyPr vert="horz" wrap="square" lIns="91870" tIns="45936" rIns="91870" bIns="45936" numCol="1" anchor="b" anchorCtr="0" compatLnSpc="1">
            <a:prstTxWarp prst="textNoShape">
              <a:avLst/>
            </a:prstTxWarp>
          </a:bodyPr>
          <a:lstStyle>
            <a:lvl1pPr algn="r" defTabSz="917611">
              <a:defRPr sz="1200" b="0">
                <a:solidFill>
                  <a:schemeClr val="tx1"/>
                </a:solidFill>
                <a:latin typeface="Times New Roman" panose="02020603050405020304" pitchFamily="18" charset="0"/>
              </a:defRPr>
            </a:lvl1pPr>
          </a:lstStyle>
          <a:p>
            <a:fld id="{577443D6-C119-494B-B8E4-7C57A6FD3379}" type="slidenum">
              <a:rPr lang="en-US" altLang="en-US"/>
              <a:pPr/>
              <a:t>‹#›</a:t>
            </a:fld>
            <a:endParaRPr lang="en-US" altLang="en-US"/>
          </a:p>
        </p:txBody>
      </p:sp>
    </p:spTree>
    <p:extLst>
      <p:ext uri="{BB962C8B-B14F-4D97-AF65-F5344CB8AC3E}">
        <p14:creationId xmlns:p14="http://schemas.microsoft.com/office/powerpoint/2010/main" val="3227158765"/>
      </p:ext>
    </p:extLst>
  </p:cSld>
  <p:clrMap bg1="lt1" tx1="dk1" bg2="lt2" tx2="dk2" accent1="accent1" accent2="accent2" accent3="accent3" accent4="accent4" accent5="accent5" accent6="accent6" hlink="hlink" folHlink="folHlink"/>
  <p:hf hdr="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2" name="Rectangle 2">
            <a:extLst>
              <a:ext uri="{FF2B5EF4-FFF2-40B4-BE49-F238E27FC236}">
                <a16:creationId xmlns:a16="http://schemas.microsoft.com/office/drawing/2014/main" id="{D8B390BD-D4D7-40D7-A540-860D55476846}"/>
              </a:ext>
            </a:extLst>
          </p:cNvPr>
          <p:cNvSpPr>
            <a:spLocks noGrp="1" noChangeArrowheads="1"/>
          </p:cNvSpPr>
          <p:nvPr>
            <p:ph type="hdr" sz="quarter"/>
          </p:nvPr>
        </p:nvSpPr>
        <p:spPr bwMode="auto">
          <a:xfrm>
            <a:off x="2" y="1"/>
            <a:ext cx="4026198" cy="350281"/>
          </a:xfrm>
          <a:prstGeom prst="rect">
            <a:avLst/>
          </a:prstGeom>
          <a:noFill/>
          <a:ln w="9525">
            <a:noFill/>
            <a:miter lim="800000"/>
            <a:headEnd/>
            <a:tailEnd/>
          </a:ln>
          <a:effectLst/>
        </p:spPr>
        <p:txBody>
          <a:bodyPr vert="horz" wrap="square" lIns="91870" tIns="45936" rIns="91870" bIns="45936" numCol="1" anchor="t" anchorCtr="0" compatLnSpc="1">
            <a:prstTxWarp prst="textNoShape">
              <a:avLst/>
            </a:prstTxWarp>
          </a:bodyPr>
          <a:lstStyle>
            <a:lvl1pPr defTabSz="918987" eaLnBrk="1" hangingPunct="1">
              <a:spcBef>
                <a:spcPct val="0"/>
              </a:spcBef>
              <a:buFontTx/>
              <a:buNone/>
              <a:defRPr sz="1200" b="0">
                <a:solidFill>
                  <a:schemeClr val="tx1"/>
                </a:solidFill>
                <a:latin typeface="Times New Roman" pitchFamily="18" charset="0"/>
                <a:cs typeface="+mn-cs"/>
              </a:defRPr>
            </a:lvl1pPr>
          </a:lstStyle>
          <a:p>
            <a:pPr>
              <a:defRPr/>
            </a:pPr>
            <a:endParaRPr lang="en-US"/>
          </a:p>
        </p:txBody>
      </p:sp>
      <p:sp>
        <p:nvSpPr>
          <p:cNvPr id="63491" name="Rectangle 4">
            <a:extLst>
              <a:ext uri="{FF2B5EF4-FFF2-40B4-BE49-F238E27FC236}">
                <a16:creationId xmlns:a16="http://schemas.microsoft.com/office/drawing/2014/main" id="{B87A72D2-638F-4C4D-B4BA-96CC9015E066}"/>
              </a:ext>
            </a:extLst>
          </p:cNvPr>
          <p:cNvSpPr>
            <a:spLocks noGrp="1" noRot="1" noChangeAspect="1" noChangeArrowheads="1" noTextEdit="1"/>
          </p:cNvSpPr>
          <p:nvPr>
            <p:ph type="sldImg" idx="2"/>
          </p:nvPr>
        </p:nvSpPr>
        <p:spPr bwMode="auto">
          <a:xfrm>
            <a:off x="2312988" y="528638"/>
            <a:ext cx="4672012" cy="2627312"/>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5" name="Rectangle 5">
            <a:extLst>
              <a:ext uri="{FF2B5EF4-FFF2-40B4-BE49-F238E27FC236}">
                <a16:creationId xmlns:a16="http://schemas.microsoft.com/office/drawing/2014/main" id="{222DC1F6-06C6-4FC1-82DD-39C4ED710115}"/>
              </a:ext>
            </a:extLst>
          </p:cNvPr>
          <p:cNvSpPr>
            <a:spLocks noGrp="1" noChangeArrowheads="1"/>
          </p:cNvSpPr>
          <p:nvPr>
            <p:ph type="body" sz="quarter" idx="3"/>
          </p:nvPr>
        </p:nvSpPr>
        <p:spPr bwMode="auto">
          <a:xfrm>
            <a:off x="1239801" y="3330658"/>
            <a:ext cx="6816799" cy="3152529"/>
          </a:xfrm>
          <a:prstGeom prst="rect">
            <a:avLst/>
          </a:prstGeom>
          <a:noFill/>
          <a:ln w="9525">
            <a:noFill/>
            <a:miter lim="800000"/>
            <a:headEnd/>
            <a:tailEnd/>
          </a:ln>
          <a:effectLst/>
        </p:spPr>
        <p:txBody>
          <a:bodyPr vert="horz" wrap="square" lIns="91870" tIns="45936" rIns="91870" bIns="45936"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5126" name="Rectangle 6">
            <a:extLst>
              <a:ext uri="{FF2B5EF4-FFF2-40B4-BE49-F238E27FC236}">
                <a16:creationId xmlns:a16="http://schemas.microsoft.com/office/drawing/2014/main" id="{650388F6-AD7B-493D-9FFC-3299D2E0E4E2}"/>
              </a:ext>
            </a:extLst>
          </p:cNvPr>
          <p:cNvSpPr>
            <a:spLocks noGrp="1" noChangeArrowheads="1"/>
          </p:cNvSpPr>
          <p:nvPr>
            <p:ph type="ftr" sz="quarter" idx="4"/>
          </p:nvPr>
        </p:nvSpPr>
        <p:spPr bwMode="auto">
          <a:xfrm>
            <a:off x="2" y="6660121"/>
            <a:ext cx="4026198" cy="350280"/>
          </a:xfrm>
          <a:prstGeom prst="rect">
            <a:avLst/>
          </a:prstGeom>
          <a:noFill/>
          <a:ln w="9525">
            <a:noFill/>
            <a:miter lim="800000"/>
            <a:headEnd/>
            <a:tailEnd/>
          </a:ln>
          <a:effectLst/>
        </p:spPr>
        <p:txBody>
          <a:bodyPr vert="horz" wrap="square" lIns="91870" tIns="45936" rIns="91870" bIns="45936" numCol="1" anchor="b" anchorCtr="0" compatLnSpc="1">
            <a:prstTxWarp prst="textNoShape">
              <a:avLst/>
            </a:prstTxWarp>
          </a:bodyPr>
          <a:lstStyle>
            <a:lvl1pPr defTabSz="918987" eaLnBrk="1" hangingPunct="1">
              <a:spcBef>
                <a:spcPct val="0"/>
              </a:spcBef>
              <a:buFontTx/>
              <a:buNone/>
              <a:defRPr sz="1200" b="0">
                <a:solidFill>
                  <a:schemeClr val="tx1"/>
                </a:solidFill>
                <a:latin typeface="Times New Roman" pitchFamily="18" charset="0"/>
                <a:cs typeface="+mn-cs"/>
              </a:defRPr>
            </a:lvl1pPr>
          </a:lstStyle>
          <a:p>
            <a:pPr>
              <a:defRPr/>
            </a:pPr>
            <a:endParaRPr lang="en-US"/>
          </a:p>
        </p:txBody>
      </p:sp>
      <p:sp>
        <p:nvSpPr>
          <p:cNvPr id="5127" name="Rectangle 7">
            <a:extLst>
              <a:ext uri="{FF2B5EF4-FFF2-40B4-BE49-F238E27FC236}">
                <a16:creationId xmlns:a16="http://schemas.microsoft.com/office/drawing/2014/main" id="{B54E6F9C-8F78-4243-8D71-9C0DC1A9C23E}"/>
              </a:ext>
            </a:extLst>
          </p:cNvPr>
          <p:cNvSpPr>
            <a:spLocks noGrp="1" noChangeArrowheads="1"/>
          </p:cNvSpPr>
          <p:nvPr>
            <p:ph type="sldNum" sz="quarter" idx="5"/>
          </p:nvPr>
        </p:nvSpPr>
        <p:spPr bwMode="auto">
          <a:xfrm>
            <a:off x="5270202" y="6660121"/>
            <a:ext cx="4026198" cy="350280"/>
          </a:xfrm>
          <a:prstGeom prst="rect">
            <a:avLst/>
          </a:prstGeom>
          <a:noFill/>
          <a:ln w="9525">
            <a:noFill/>
            <a:miter lim="800000"/>
            <a:headEnd/>
            <a:tailEnd/>
          </a:ln>
          <a:effectLst/>
        </p:spPr>
        <p:txBody>
          <a:bodyPr vert="horz" wrap="square" lIns="91870" tIns="45936" rIns="91870" bIns="45936" numCol="1" anchor="b" anchorCtr="0" compatLnSpc="1">
            <a:prstTxWarp prst="textNoShape">
              <a:avLst/>
            </a:prstTxWarp>
          </a:bodyPr>
          <a:lstStyle>
            <a:lvl1pPr algn="r" defTabSz="917611">
              <a:defRPr sz="1200" b="0">
                <a:solidFill>
                  <a:schemeClr val="tx1"/>
                </a:solidFill>
                <a:latin typeface="Times New Roman" panose="02020603050405020304" pitchFamily="18" charset="0"/>
              </a:defRPr>
            </a:lvl1pPr>
          </a:lstStyle>
          <a:p>
            <a:fld id="{34D23C46-A5FD-4973-8409-2B7F122DDC9A}" type="slidenum">
              <a:rPr lang="en-US" altLang="en-US"/>
              <a:pPr/>
              <a:t>‹#›</a:t>
            </a:fld>
            <a:endParaRPr lang="en-US" altLang="en-US"/>
          </a:p>
        </p:txBody>
      </p:sp>
    </p:spTree>
    <p:extLst>
      <p:ext uri="{BB962C8B-B14F-4D97-AF65-F5344CB8AC3E}">
        <p14:creationId xmlns:p14="http://schemas.microsoft.com/office/powerpoint/2010/main" val="1472478980"/>
      </p:ext>
    </p:extLst>
  </p:cSld>
  <p:clrMap bg1="lt1" tx1="dk1" bg2="lt2" tx2="dk2" accent1="accent1" accent2="accent2" accent3="accent3" accent4="accent4" accent5="accent5" accent6="accent6" hlink="hlink" folHlink="folHlink"/>
  <p:hf hdr="0"/>
  <p:notesStyle>
    <a:lvl1pPr algn="l" rtl="0" eaLnBrk="0" fontAlgn="base" hangingPunct="0">
      <a:spcBef>
        <a:spcPct val="30000"/>
      </a:spcBef>
      <a:spcAft>
        <a:spcPct val="0"/>
      </a:spcAft>
      <a:defRPr sz="12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0" dirty="0"/>
          </a:p>
          <a:p>
            <a:r>
              <a:rPr lang="en-US" dirty="0"/>
              <a:t>Multi </a:t>
            </a:r>
            <a:r>
              <a:rPr lang="en-US" b="0" dirty="0"/>
              <a:t>year effort ending in 2026 that provides greenhouse gas reduction technology in the combustion process </a:t>
            </a:r>
            <a:r>
              <a:rPr lang="en-US" dirty="0"/>
              <a:t>&amp;</a:t>
            </a:r>
            <a:r>
              <a:rPr lang="en-US" b="0" dirty="0"/>
              <a:t> both fugitive and vented natural gas. The improvements will improve compressor efficiency, enhance leak mitigation, reduce fugitive &amp; vented gas, reduce excess methane in exhaust, detect &amp; quantify leaks, and provide industry guidance for rapid and broad uptake.</a:t>
            </a:r>
          </a:p>
          <a:p>
            <a:r>
              <a:rPr lang="en-US" b="0" dirty="0"/>
              <a:t>Thus far, the priority work has:</a:t>
            </a:r>
          </a:p>
          <a:p>
            <a:pPr algn="l" rtl="0" fontAlgn="base">
              <a:buFont typeface="Arial" panose="020B0604020202020204" pitchFamily="34" charset="0"/>
              <a:buChar char="•"/>
            </a:pPr>
            <a:r>
              <a:rPr lang="en-US" b="0" i="0" u="none" strike="noStrike" dirty="0">
                <a:solidFill>
                  <a:srgbClr val="000000"/>
                </a:solidFill>
                <a:effectLst/>
                <a:latin typeface="Calibri" panose="020F0502020204030204" pitchFamily="34" charset="0"/>
              </a:rPr>
              <a:t>Developed an economic analysis tool that identifies the largest net reduction in emissions for different technologies and operating conditions.,</a:t>
            </a:r>
            <a:endParaRPr lang="en-US" b="0" i="0" dirty="0">
              <a:solidFill>
                <a:srgbClr val="000000"/>
              </a:solidFill>
              <a:effectLst/>
              <a:latin typeface="Arial" panose="020B0604020202020204" pitchFamily="34" charset="0"/>
            </a:endParaRPr>
          </a:p>
          <a:p>
            <a:pPr algn="l" rtl="0" fontAlgn="base">
              <a:buFont typeface="Arial" panose="020B0604020202020204" pitchFamily="34" charset="0"/>
              <a:buChar char="•"/>
            </a:pPr>
            <a:r>
              <a:rPr lang="en-US" b="0" i="0" u="none" strike="noStrike" dirty="0">
                <a:solidFill>
                  <a:srgbClr val="000000"/>
                </a:solidFill>
                <a:effectLst/>
                <a:latin typeface="Calibri" panose="020F0502020204030204" pitchFamily="34" charset="0"/>
              </a:rPr>
              <a:t>Identified technologies for use as an alternative to compressor fuel. Viable technologies could lead to additional research.</a:t>
            </a:r>
            <a:r>
              <a:rPr lang="en-US" b="0" i="0" dirty="0">
                <a:solidFill>
                  <a:srgbClr val="000000"/>
                </a:solidFill>
                <a:effectLst/>
                <a:latin typeface="Calibri" panose="020F0502020204030204" pitchFamily="34" charset="0"/>
              </a:rPr>
              <a:t>​</a:t>
            </a:r>
            <a:endParaRPr lang="en-US" b="0" i="0" dirty="0">
              <a:solidFill>
                <a:srgbClr val="000000"/>
              </a:solidFill>
              <a:effectLst/>
              <a:latin typeface="Arial" panose="020B0604020202020204" pitchFamily="34" charset="0"/>
            </a:endParaRPr>
          </a:p>
          <a:p>
            <a:pPr algn="l" rtl="0" fontAlgn="base">
              <a:buFont typeface="Arial" panose="020B0604020202020204" pitchFamily="34" charset="0"/>
              <a:buChar char="•"/>
            </a:pPr>
            <a:r>
              <a:rPr lang="en-US" b="0" i="0" u="none" strike="noStrike" dirty="0">
                <a:solidFill>
                  <a:srgbClr val="000000"/>
                </a:solidFill>
                <a:effectLst/>
                <a:latin typeface="Calibri" panose="020F0502020204030204" pitchFamily="34" charset="0"/>
              </a:rPr>
              <a:t>Set the groundwork for the development of best practices and recommendations for techniques to minimize blowdowns by pipelines during repairs and replacements. </a:t>
            </a:r>
            <a:endParaRPr lang="en-US" b="0" i="0" dirty="0">
              <a:solidFill>
                <a:srgbClr val="000000"/>
              </a:solidFill>
              <a:effectLst/>
              <a:latin typeface="Arial" panose="020B0604020202020204" pitchFamily="34" charset="0"/>
            </a:endParaRPr>
          </a:p>
          <a:p>
            <a:pPr algn="l" rtl="0" fontAlgn="base">
              <a:buFont typeface="Arial" panose="020B0604020202020204" pitchFamily="34" charset="0"/>
              <a:buChar char="•"/>
            </a:pPr>
            <a:r>
              <a:rPr lang="en-US" b="0" i="0" u="none" strike="noStrike" dirty="0">
                <a:solidFill>
                  <a:srgbClr val="000000"/>
                </a:solidFill>
                <a:effectLst/>
                <a:latin typeface="Calibri" panose="020F0502020204030204" pitchFamily="34" charset="0"/>
              </a:rPr>
              <a:t>Initiated research that assess retrofittable, low-cost flow sensors for compressor stations that will facilitate continuous monitoring and diagnostics of equipment. </a:t>
            </a:r>
            <a:endParaRPr lang="en-US" b="0" dirty="0"/>
          </a:p>
        </p:txBody>
      </p:sp>
      <p:sp>
        <p:nvSpPr>
          <p:cNvPr id="4" name="Slide Number Placeholder 3"/>
          <p:cNvSpPr>
            <a:spLocks noGrp="1"/>
          </p:cNvSpPr>
          <p:nvPr>
            <p:ph type="sldNum" sz="quarter" idx="5"/>
          </p:nvPr>
        </p:nvSpPr>
        <p:spPr/>
        <p:txBody>
          <a:bodyPr/>
          <a:lstStyle/>
          <a:p>
            <a:fld id="{34D23C46-A5FD-4973-8409-2B7F122DDC9A}" type="slidenum">
              <a:rPr lang="en-US" altLang="en-US" smtClean="0"/>
              <a:pPr/>
              <a:t>1</a:t>
            </a:fld>
            <a:endParaRPr lang="en-US" altLang="en-US"/>
          </a:p>
        </p:txBody>
      </p:sp>
      <p:sp>
        <p:nvSpPr>
          <p:cNvPr id="5" name="Footer Placeholder 4">
            <a:extLst>
              <a:ext uri="{FF2B5EF4-FFF2-40B4-BE49-F238E27FC236}">
                <a16:creationId xmlns:a16="http://schemas.microsoft.com/office/drawing/2014/main" id="{D33E9F1E-08FA-0AA1-53E3-12101A7734BC}"/>
              </a:ext>
            </a:extLst>
          </p:cNvPr>
          <p:cNvSpPr>
            <a:spLocks noGrp="1"/>
          </p:cNvSpPr>
          <p:nvPr>
            <p:ph type="ftr" sz="quarter" idx="4"/>
          </p:nvPr>
        </p:nvSpPr>
        <p:spPr/>
        <p:txBody>
          <a:bodyPr/>
          <a:lstStyle/>
          <a:p>
            <a:pPr>
              <a:defRPr/>
            </a:pPr>
            <a:endParaRPr lang="en-US"/>
          </a:p>
        </p:txBody>
      </p:sp>
    </p:spTree>
    <p:extLst>
      <p:ext uri="{BB962C8B-B14F-4D97-AF65-F5344CB8AC3E}">
        <p14:creationId xmlns:p14="http://schemas.microsoft.com/office/powerpoint/2010/main" val="89100807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20 projects, 4 TCs, 1 project not progressing CPS-17-16 MERP, 4 projects to be completed (CPS-17-20, CPS-17-12, CPS-17-18, MATR-3-15B), contracts executed; GHG SRP concludes mid 2026, no ongoing Project Ideas as the GHG SRP is sunsetting</a:t>
            </a:r>
          </a:p>
          <a:p>
            <a:r>
              <a:rPr lang="en-US" b="1" dirty="0">
                <a:solidFill>
                  <a:srgbClr val="FF0000"/>
                </a:solidFill>
              </a:rPr>
              <a:t>8 Buckets of research projects:  </a:t>
            </a:r>
          </a:p>
          <a:p>
            <a:r>
              <a:rPr lang="en-US" b="1" u="sng" dirty="0"/>
              <a:t>Economic prioritization:</a:t>
            </a:r>
            <a:r>
              <a:rPr lang="en-US" b="1" dirty="0"/>
              <a:t>  CPS-17-06 CO2e Economic Analysis</a:t>
            </a:r>
          </a:p>
          <a:p>
            <a:r>
              <a:rPr lang="en-US" b="1" u="sng" dirty="0"/>
              <a:t>Efficiency:</a:t>
            </a:r>
            <a:r>
              <a:rPr lang="en-US" b="1" dirty="0"/>
              <a:t> CPS-17-07, CPS-17-10, CPS-17-12</a:t>
            </a:r>
          </a:p>
          <a:p>
            <a:r>
              <a:rPr lang="en-US" b="1" u="sng" dirty="0"/>
              <a:t>Methane Slip: </a:t>
            </a:r>
            <a:r>
              <a:rPr lang="en-US" b="1" dirty="0"/>
              <a:t>CPS-17-08</a:t>
            </a:r>
          </a:p>
          <a:p>
            <a:r>
              <a:rPr lang="en-US" b="1" u="sng" dirty="0"/>
              <a:t>Leak Mitigation: </a:t>
            </a:r>
            <a:r>
              <a:rPr lang="en-US" b="1" dirty="0"/>
              <a:t>MEAS-5-29, MEAS-9-02, MEAS-9-03, CPS-14-06 </a:t>
            </a:r>
          </a:p>
          <a:p>
            <a:r>
              <a:rPr lang="en-US" b="1" u="sng" dirty="0"/>
              <a:t>Fugitive Leaks</a:t>
            </a:r>
            <a:r>
              <a:rPr lang="en-US" b="1" dirty="0"/>
              <a:t>: CPS-17-09</a:t>
            </a:r>
          </a:p>
          <a:p>
            <a:r>
              <a:rPr lang="en-US" b="1" u="sng" dirty="0"/>
              <a:t>Blowdowns:</a:t>
            </a:r>
            <a:r>
              <a:rPr lang="en-US" b="1" dirty="0"/>
              <a:t> MATR-3-15 (DMC) </a:t>
            </a:r>
          </a:p>
          <a:p>
            <a:r>
              <a:rPr lang="en-US" b="1" u="sng" dirty="0"/>
              <a:t>Detection/Quantification</a:t>
            </a:r>
            <a:r>
              <a:rPr lang="en-US" b="1" dirty="0"/>
              <a:t>: PL-1-08, MEAS-5-28 (Also CPS-17-13 under LD SRP w/webinar 10/30/25); </a:t>
            </a:r>
            <a:r>
              <a:rPr lang="en-US" b="1" u="sng" dirty="0"/>
              <a:t>Regulations:</a:t>
            </a:r>
            <a:r>
              <a:rPr lang="en-US" b="1" dirty="0"/>
              <a:t> CPS-11-09</a:t>
            </a:r>
          </a:p>
          <a:p>
            <a:r>
              <a:rPr lang="en-US" b="1" dirty="0"/>
              <a:t>Next Steps:  </a:t>
            </a:r>
            <a:r>
              <a:rPr lang="en-US" dirty="0"/>
              <a:t>2026 REX (March 2026) GHG SRP Workshop (GHG Compendium);  PRCI Academy Course:  Fundamentals of GHG Management</a:t>
            </a:r>
          </a:p>
          <a:p>
            <a:endParaRPr lang="en-US" dirty="0"/>
          </a:p>
          <a:p>
            <a:endParaRPr lang="en-US" dirty="0"/>
          </a:p>
        </p:txBody>
      </p:sp>
      <p:sp>
        <p:nvSpPr>
          <p:cNvPr id="4" name="Slide Number Placeholder 3"/>
          <p:cNvSpPr>
            <a:spLocks noGrp="1"/>
          </p:cNvSpPr>
          <p:nvPr>
            <p:ph type="sldNum" sz="quarter" idx="5"/>
          </p:nvPr>
        </p:nvSpPr>
        <p:spPr/>
        <p:txBody>
          <a:bodyPr/>
          <a:lstStyle/>
          <a:p>
            <a:fld id="{34D23C46-A5FD-4973-8409-2B7F122DDC9A}" type="slidenum">
              <a:rPr lang="en-US" altLang="en-US" smtClean="0"/>
              <a:pPr/>
              <a:t>2</a:t>
            </a:fld>
            <a:endParaRPr lang="en-US" altLang="en-US"/>
          </a:p>
        </p:txBody>
      </p:sp>
      <p:sp>
        <p:nvSpPr>
          <p:cNvPr id="5" name="Footer Placeholder 4">
            <a:extLst>
              <a:ext uri="{FF2B5EF4-FFF2-40B4-BE49-F238E27FC236}">
                <a16:creationId xmlns:a16="http://schemas.microsoft.com/office/drawing/2014/main" id="{B1991378-2217-D598-5E09-7A6C82687CA2}"/>
              </a:ext>
            </a:extLst>
          </p:cNvPr>
          <p:cNvSpPr>
            <a:spLocks noGrp="1"/>
          </p:cNvSpPr>
          <p:nvPr>
            <p:ph type="ftr" sz="quarter" idx="4"/>
          </p:nvPr>
        </p:nvSpPr>
        <p:spPr/>
        <p:txBody>
          <a:bodyPr/>
          <a:lstStyle/>
          <a:p>
            <a:pPr>
              <a:defRPr/>
            </a:pPr>
            <a:endParaRPr lang="en-US"/>
          </a:p>
        </p:txBody>
      </p:sp>
    </p:spTree>
    <p:extLst>
      <p:ext uri="{BB962C8B-B14F-4D97-AF65-F5344CB8AC3E}">
        <p14:creationId xmlns:p14="http://schemas.microsoft.com/office/powerpoint/2010/main" val="1725823569"/>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Master" Target="../slideMasters/slideMaster1.xml"/><Relationship Id="rId5" Type="http://schemas.openxmlformats.org/officeDocument/2006/relationships/image" Target="../media/image7.png"/><Relationship Id="rId4" Type="http://schemas.microsoft.com/office/2007/relationships/hdphoto" Target="../media/hdphoto1.wdp"/></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Master" Target="../slideMasters/slideMaster1.xml"/><Relationship Id="rId4" Type="http://schemas.openxmlformats.org/officeDocument/2006/relationships/image" Target="../media/image7.png"/></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1_Title Slide 01">
    <p:spTree>
      <p:nvGrpSpPr>
        <p:cNvPr id="1" name=""/>
        <p:cNvGrpSpPr/>
        <p:nvPr/>
      </p:nvGrpSpPr>
      <p:grpSpPr>
        <a:xfrm>
          <a:off x="0" y="0"/>
          <a:ext cx="0" cy="0"/>
          <a:chOff x="0" y="0"/>
          <a:chExt cx="0" cy="0"/>
        </a:xfrm>
      </p:grpSpPr>
      <p:sp>
        <p:nvSpPr>
          <p:cNvPr id="4" name="Rectangle 15">
            <a:extLst>
              <a:ext uri="{FF2B5EF4-FFF2-40B4-BE49-F238E27FC236}">
                <a16:creationId xmlns:a16="http://schemas.microsoft.com/office/drawing/2014/main" id="{F29D1605-1364-4350-B04F-EC4094553768}"/>
              </a:ext>
            </a:extLst>
          </p:cNvPr>
          <p:cNvSpPr>
            <a:spLocks noChangeArrowheads="1"/>
          </p:cNvSpPr>
          <p:nvPr/>
        </p:nvSpPr>
        <p:spPr bwMode="auto">
          <a:xfrm>
            <a:off x="0" y="1"/>
            <a:ext cx="3079630" cy="2857500"/>
          </a:xfrm>
          <a:prstGeom prst="rect">
            <a:avLst/>
          </a:prstGeom>
          <a:solidFill>
            <a:srgbClr val="06559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91438" tIns="45719" rIns="91438" bIns="45719" anchor="ctr"/>
          <a:lstStyle>
            <a:lvl1pPr eaLnBrk="0" hangingPunct="0">
              <a:defRPr sz="2000" b="1">
                <a:solidFill>
                  <a:schemeClr val="tx2"/>
                </a:solidFill>
                <a:latin typeface="Arial Narrow" pitchFamily="34" charset="0"/>
              </a:defRPr>
            </a:lvl1pPr>
            <a:lvl2pPr marL="742950" indent="-285750" eaLnBrk="0" hangingPunct="0">
              <a:defRPr sz="2000" b="1">
                <a:solidFill>
                  <a:schemeClr val="tx2"/>
                </a:solidFill>
                <a:latin typeface="Arial Narrow" pitchFamily="34" charset="0"/>
              </a:defRPr>
            </a:lvl2pPr>
            <a:lvl3pPr marL="1143000" indent="-228600" eaLnBrk="0" hangingPunct="0">
              <a:defRPr sz="2000" b="1">
                <a:solidFill>
                  <a:schemeClr val="tx2"/>
                </a:solidFill>
                <a:latin typeface="Arial Narrow" pitchFamily="34" charset="0"/>
              </a:defRPr>
            </a:lvl3pPr>
            <a:lvl4pPr marL="1600200" indent="-228600" eaLnBrk="0" hangingPunct="0">
              <a:defRPr sz="2000" b="1">
                <a:solidFill>
                  <a:schemeClr val="tx2"/>
                </a:solidFill>
                <a:latin typeface="Arial Narrow" pitchFamily="34" charset="0"/>
              </a:defRPr>
            </a:lvl4pPr>
            <a:lvl5pPr marL="2057400" indent="-228600" eaLnBrk="0" hangingPunct="0">
              <a:defRPr sz="2000" b="1">
                <a:solidFill>
                  <a:schemeClr val="tx2"/>
                </a:solidFill>
                <a:latin typeface="Arial Narrow" pitchFamily="34" charset="0"/>
              </a:defRPr>
            </a:lvl5pPr>
            <a:lvl6pPr marL="25146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6pPr>
            <a:lvl7pPr marL="29718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7pPr>
            <a:lvl8pPr marL="34290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8pPr>
            <a:lvl9pPr marL="38862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9pPr>
          </a:lstStyle>
          <a:p>
            <a:pPr eaLnBrk="1" hangingPunct="1">
              <a:spcBef>
                <a:spcPct val="20000"/>
              </a:spcBef>
              <a:buFont typeface="Wingdings" panose="05000000000000000000" pitchFamily="2" charset="2"/>
              <a:buChar char="§"/>
              <a:defRPr/>
            </a:pPr>
            <a:endParaRPr lang="en-US" altLang="en-US" sz="2000">
              <a:cs typeface="+mn-cs"/>
            </a:endParaRPr>
          </a:p>
        </p:txBody>
      </p:sp>
      <p:sp>
        <p:nvSpPr>
          <p:cNvPr id="5" name="Rectangle 16">
            <a:extLst>
              <a:ext uri="{FF2B5EF4-FFF2-40B4-BE49-F238E27FC236}">
                <a16:creationId xmlns:a16="http://schemas.microsoft.com/office/drawing/2014/main" id="{3679DD6E-360B-40C8-A8A0-DA1E97C86D13}"/>
              </a:ext>
            </a:extLst>
          </p:cNvPr>
          <p:cNvSpPr>
            <a:spLocks noChangeArrowheads="1"/>
          </p:cNvSpPr>
          <p:nvPr/>
        </p:nvSpPr>
        <p:spPr bwMode="auto">
          <a:xfrm>
            <a:off x="0" y="2000249"/>
            <a:ext cx="3079630" cy="3513139"/>
          </a:xfrm>
          <a:prstGeom prst="rect">
            <a:avLst/>
          </a:prstGeom>
          <a:gradFill rotWithShape="0">
            <a:gsLst>
              <a:gs pos="0">
                <a:srgbClr val="065590"/>
              </a:gs>
              <a:gs pos="100000">
                <a:schemeClr val="bg1"/>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91438" tIns="45719" rIns="91438" bIns="45719" anchor="ctr"/>
          <a:lstStyle>
            <a:lvl1pPr eaLnBrk="0" hangingPunct="0">
              <a:defRPr sz="2000" b="1">
                <a:solidFill>
                  <a:schemeClr val="tx2"/>
                </a:solidFill>
                <a:latin typeface="Arial Narrow" pitchFamily="34" charset="0"/>
              </a:defRPr>
            </a:lvl1pPr>
            <a:lvl2pPr marL="742950" indent="-285750" eaLnBrk="0" hangingPunct="0">
              <a:defRPr sz="2000" b="1">
                <a:solidFill>
                  <a:schemeClr val="tx2"/>
                </a:solidFill>
                <a:latin typeface="Arial Narrow" pitchFamily="34" charset="0"/>
              </a:defRPr>
            </a:lvl2pPr>
            <a:lvl3pPr marL="1143000" indent="-228600" eaLnBrk="0" hangingPunct="0">
              <a:defRPr sz="2000" b="1">
                <a:solidFill>
                  <a:schemeClr val="tx2"/>
                </a:solidFill>
                <a:latin typeface="Arial Narrow" pitchFamily="34" charset="0"/>
              </a:defRPr>
            </a:lvl3pPr>
            <a:lvl4pPr marL="1600200" indent="-228600" eaLnBrk="0" hangingPunct="0">
              <a:defRPr sz="2000" b="1">
                <a:solidFill>
                  <a:schemeClr val="tx2"/>
                </a:solidFill>
                <a:latin typeface="Arial Narrow" pitchFamily="34" charset="0"/>
              </a:defRPr>
            </a:lvl4pPr>
            <a:lvl5pPr marL="2057400" indent="-228600" eaLnBrk="0" hangingPunct="0">
              <a:defRPr sz="2000" b="1">
                <a:solidFill>
                  <a:schemeClr val="tx2"/>
                </a:solidFill>
                <a:latin typeface="Arial Narrow" pitchFamily="34" charset="0"/>
              </a:defRPr>
            </a:lvl5pPr>
            <a:lvl6pPr marL="25146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6pPr>
            <a:lvl7pPr marL="29718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7pPr>
            <a:lvl8pPr marL="34290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8pPr>
            <a:lvl9pPr marL="38862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9pPr>
          </a:lstStyle>
          <a:p>
            <a:pPr eaLnBrk="1" hangingPunct="1">
              <a:spcBef>
                <a:spcPct val="20000"/>
              </a:spcBef>
              <a:buFont typeface="Wingdings" panose="05000000000000000000" pitchFamily="2" charset="2"/>
              <a:buChar char="§"/>
              <a:defRPr/>
            </a:pPr>
            <a:endParaRPr lang="en-US" altLang="en-US" sz="2000">
              <a:cs typeface="+mn-cs"/>
            </a:endParaRPr>
          </a:p>
        </p:txBody>
      </p:sp>
      <p:pic>
        <p:nvPicPr>
          <p:cNvPr id="9" name="Picture 8"/>
          <p:cNvPicPr>
            <a:picLocks noChangeAspect="1"/>
          </p:cNvPicPr>
          <p:nvPr userDrawn="1"/>
        </p:nvPicPr>
        <p:blipFill rotWithShape="1">
          <a:blip r:embed="rId2">
            <a:extLst>
              <a:ext uri="{28A0092B-C50C-407E-A947-70E740481C1C}">
                <a14:useLocalDpi xmlns:a14="http://schemas.microsoft.com/office/drawing/2010/main" val="0"/>
              </a:ext>
            </a:extLst>
          </a:blip>
          <a:srcRect l="704" t="11206" r="12459"/>
          <a:stretch/>
        </p:blipFill>
        <p:spPr>
          <a:xfrm>
            <a:off x="3006257" y="1"/>
            <a:ext cx="9185745" cy="6873875"/>
          </a:xfrm>
          <a:prstGeom prst="rect">
            <a:avLst/>
          </a:prstGeom>
          <a:ln>
            <a:noFill/>
          </a:ln>
        </p:spPr>
      </p:pic>
      <p:sp>
        <p:nvSpPr>
          <p:cNvPr id="11" name="Rectangle 10"/>
          <p:cNvSpPr/>
          <p:nvPr userDrawn="1"/>
        </p:nvSpPr>
        <p:spPr bwMode="auto">
          <a:xfrm>
            <a:off x="3006260" y="0"/>
            <a:ext cx="9189493" cy="6869876"/>
          </a:xfrm>
          <a:prstGeom prst="rect">
            <a:avLst/>
          </a:prstGeom>
          <a:solidFill>
            <a:srgbClr val="FFFFFF">
              <a:alpha val="69804"/>
            </a:srgbClr>
          </a:solidFill>
          <a:ln w="9525" cap="flat" cmpd="sng" algn="ctr">
            <a:noFill/>
            <a:prstDash val="solid"/>
            <a:round/>
            <a:headEnd type="none" w="med" len="med"/>
            <a:tailEnd type="none" w="med" len="med"/>
          </a:ln>
          <a:effectLst/>
        </p:spPr>
        <p:txBody>
          <a:bodyPr vert="horz" wrap="square" lIns="91438" tIns="45719" rIns="91438" bIns="45719" numCol="1" rtlCol="0" anchor="ctr" anchorCtr="0" compatLnSpc="1">
            <a:prstTxWarp prst="textNoShape">
              <a:avLst/>
            </a:prstTxWarp>
          </a:bodyPr>
          <a:lstStyle/>
          <a:p>
            <a:pPr marL="228594" indent="-228594" defTabSz="914377">
              <a:spcBef>
                <a:spcPct val="20000"/>
              </a:spcBef>
              <a:buFont typeface="Wingdings" pitchFamily="2" charset="2"/>
              <a:buChar char="§"/>
              <a:tabLst>
                <a:tab pos="1600160" algn="l"/>
              </a:tabLst>
            </a:pPr>
            <a:endParaRPr lang="en-US"/>
          </a:p>
        </p:txBody>
      </p:sp>
      <p:sp>
        <p:nvSpPr>
          <p:cNvPr id="6" name="Line 19">
            <a:extLst>
              <a:ext uri="{FF2B5EF4-FFF2-40B4-BE49-F238E27FC236}">
                <a16:creationId xmlns:a16="http://schemas.microsoft.com/office/drawing/2014/main" id="{120D5ED4-9575-4EFC-9773-1D4FD9D685DB}"/>
              </a:ext>
            </a:extLst>
          </p:cNvPr>
          <p:cNvSpPr>
            <a:spLocks noChangeShapeType="1"/>
          </p:cNvSpPr>
          <p:nvPr/>
        </p:nvSpPr>
        <p:spPr bwMode="auto">
          <a:xfrm flipH="1">
            <a:off x="3484033" y="1585913"/>
            <a:ext cx="8223251" cy="0"/>
          </a:xfrm>
          <a:prstGeom prst="line">
            <a:avLst/>
          </a:prstGeom>
          <a:noFill/>
          <a:ln w="25400">
            <a:solidFill>
              <a:schemeClr val="tx2"/>
            </a:solidFill>
            <a:round/>
            <a:headEnd type="none" w="sm" len="sm"/>
            <a:tailEnd type="none" w="sm" len="sm"/>
          </a:ln>
          <a:extLst>
            <a:ext uri="{909E8E84-426E-40DD-AFC4-6F175D3DCCD1}">
              <a14:hiddenFill xmlns:a14="http://schemas.microsoft.com/office/drawing/2010/main">
                <a:noFill/>
              </a14:hiddenFill>
            </a:ext>
          </a:extLst>
        </p:spPr>
        <p:txBody>
          <a:bodyPr wrap="none" lIns="91438" tIns="45719" rIns="91438" bIns="45719" anchor="ctr"/>
          <a:lstStyle/>
          <a:p>
            <a:endParaRPr lang="en-US" sz="2000"/>
          </a:p>
        </p:txBody>
      </p:sp>
      <p:sp>
        <p:nvSpPr>
          <p:cNvPr id="8" name="Text Box 23">
            <a:extLst>
              <a:ext uri="{FF2B5EF4-FFF2-40B4-BE49-F238E27FC236}">
                <a16:creationId xmlns:a16="http://schemas.microsoft.com/office/drawing/2014/main" id="{8614358D-3B8B-433D-B7DD-D47FF116B210}"/>
              </a:ext>
            </a:extLst>
          </p:cNvPr>
          <p:cNvSpPr txBox="1">
            <a:spLocks noChangeArrowheads="1"/>
          </p:cNvSpPr>
          <p:nvPr/>
        </p:nvSpPr>
        <p:spPr bwMode="auto">
          <a:xfrm>
            <a:off x="3365500" y="770357"/>
            <a:ext cx="812800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8" tIns="45719" rIns="91438" bIns="45719">
            <a:spAutoFit/>
          </a:bodyPr>
          <a:lstStyle>
            <a:lvl1pPr eaLnBrk="0" hangingPunct="0">
              <a:defRPr sz="2000" b="1">
                <a:solidFill>
                  <a:schemeClr val="tx2"/>
                </a:solidFill>
                <a:latin typeface="Arial Narrow" pitchFamily="34" charset="0"/>
              </a:defRPr>
            </a:lvl1pPr>
            <a:lvl2pPr marL="742950" indent="-285750" eaLnBrk="0" hangingPunct="0">
              <a:defRPr sz="2000" b="1">
                <a:solidFill>
                  <a:schemeClr val="tx2"/>
                </a:solidFill>
                <a:latin typeface="Arial Narrow" pitchFamily="34" charset="0"/>
              </a:defRPr>
            </a:lvl2pPr>
            <a:lvl3pPr marL="1143000" indent="-228600" eaLnBrk="0" hangingPunct="0">
              <a:defRPr sz="2000" b="1">
                <a:solidFill>
                  <a:schemeClr val="tx2"/>
                </a:solidFill>
                <a:latin typeface="Arial Narrow" pitchFamily="34" charset="0"/>
              </a:defRPr>
            </a:lvl3pPr>
            <a:lvl4pPr marL="1600200" indent="-228600" eaLnBrk="0" hangingPunct="0">
              <a:defRPr sz="2000" b="1">
                <a:solidFill>
                  <a:schemeClr val="tx2"/>
                </a:solidFill>
                <a:latin typeface="Arial Narrow" pitchFamily="34" charset="0"/>
              </a:defRPr>
            </a:lvl4pPr>
            <a:lvl5pPr marL="2057400" indent="-228600" eaLnBrk="0" hangingPunct="0">
              <a:defRPr sz="2000" b="1">
                <a:solidFill>
                  <a:schemeClr val="tx2"/>
                </a:solidFill>
                <a:latin typeface="Arial Narrow" pitchFamily="34" charset="0"/>
              </a:defRPr>
            </a:lvl5pPr>
            <a:lvl6pPr marL="25146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6pPr>
            <a:lvl7pPr marL="29718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7pPr>
            <a:lvl8pPr marL="34290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8pPr>
            <a:lvl9pPr marL="38862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9pPr>
          </a:lstStyle>
          <a:p>
            <a:pPr eaLnBrk="1" hangingPunct="1">
              <a:spcBef>
                <a:spcPct val="50000"/>
              </a:spcBef>
              <a:defRPr/>
            </a:pPr>
            <a:r>
              <a:rPr lang="en-US" sz="3200" i="1">
                <a:latin typeface="Arial" pitchFamily="34" charset="0"/>
                <a:cs typeface="+mn-cs"/>
              </a:rPr>
              <a:t>Pipeline Research Council International</a:t>
            </a:r>
          </a:p>
        </p:txBody>
      </p:sp>
      <p:sp>
        <p:nvSpPr>
          <p:cNvPr id="4098" name="Rectangle 2"/>
          <p:cNvSpPr>
            <a:spLocks noGrp="1" noChangeArrowheads="1"/>
          </p:cNvSpPr>
          <p:nvPr>
            <p:ph type="ctrTitle"/>
          </p:nvPr>
        </p:nvSpPr>
        <p:spPr>
          <a:xfrm>
            <a:off x="3387056" y="2755301"/>
            <a:ext cx="8318500" cy="914400"/>
          </a:xfrm>
        </p:spPr>
        <p:txBody>
          <a:bodyPr/>
          <a:lstStyle>
            <a:lvl1pPr>
              <a:lnSpc>
                <a:spcPct val="95000"/>
              </a:lnSpc>
              <a:defRPr>
                <a:solidFill>
                  <a:srgbClr val="203864"/>
                </a:solidFill>
              </a:defRPr>
            </a:lvl1pPr>
          </a:lstStyle>
          <a:p>
            <a:r>
              <a:rPr lang="en-US"/>
              <a:t>Click to edit Master title style</a:t>
            </a:r>
          </a:p>
        </p:txBody>
      </p:sp>
      <p:sp>
        <p:nvSpPr>
          <p:cNvPr id="4104" name="Rectangle 8"/>
          <p:cNvSpPr>
            <a:spLocks noGrp="1" noChangeArrowheads="1"/>
          </p:cNvSpPr>
          <p:nvPr>
            <p:ph type="subTitle" sz="quarter" idx="1"/>
          </p:nvPr>
        </p:nvSpPr>
        <p:spPr>
          <a:xfrm>
            <a:off x="3399756" y="3879250"/>
            <a:ext cx="8305800" cy="609600"/>
          </a:xfrm>
        </p:spPr>
        <p:txBody>
          <a:bodyPr/>
          <a:lstStyle>
            <a:lvl1pPr marL="0" indent="0">
              <a:buFont typeface="Wingdings" pitchFamily="2" charset="2"/>
              <a:buNone/>
              <a:defRPr sz="2400" b="0" i="1">
                <a:solidFill>
                  <a:srgbClr val="203864"/>
                </a:solidFill>
              </a:defRPr>
            </a:lvl1pPr>
          </a:lstStyle>
          <a:p>
            <a:r>
              <a:rPr lang="en-US"/>
              <a:t>Click to edit Master subtitle style</a:t>
            </a:r>
          </a:p>
        </p:txBody>
      </p:sp>
      <p:pic>
        <p:nvPicPr>
          <p:cNvPr id="10" name="Picture 9">
            <a:extLst>
              <a:ext uri="{FF2B5EF4-FFF2-40B4-BE49-F238E27FC236}">
                <a16:creationId xmlns:a16="http://schemas.microsoft.com/office/drawing/2014/main" id="{E9B29639-E57A-41B1-A32E-DAE56F139ECD}"/>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450466" y="4855931"/>
            <a:ext cx="2149391" cy="1578551"/>
          </a:xfrm>
          <a:prstGeom prst="rect">
            <a:avLst/>
          </a:prstGeom>
        </p:spPr>
      </p:pic>
      <p:sp>
        <p:nvSpPr>
          <p:cNvPr id="3" name="Text Placeholder 2"/>
          <p:cNvSpPr>
            <a:spLocks noGrp="1"/>
          </p:cNvSpPr>
          <p:nvPr>
            <p:ph type="body" sz="quarter" idx="10" hasCustomPrompt="1"/>
          </p:nvPr>
        </p:nvSpPr>
        <p:spPr>
          <a:xfrm>
            <a:off x="6493476" y="5217285"/>
            <a:ext cx="5212080" cy="320040"/>
          </a:xfrm>
        </p:spPr>
        <p:txBody>
          <a:bodyPr anchor="ctr" anchorCtr="0"/>
          <a:lstStyle>
            <a:lvl1pPr algn="r" rtl="0" eaLnBrk="0" fontAlgn="base" hangingPunct="0">
              <a:lnSpc>
                <a:spcPct val="95000"/>
              </a:lnSpc>
              <a:spcBef>
                <a:spcPct val="0"/>
              </a:spcBef>
              <a:spcAft>
                <a:spcPct val="0"/>
              </a:spcAft>
              <a:defRPr lang="en-US" sz="2000" b="0" i="1" kern="0" smtClean="0">
                <a:solidFill>
                  <a:srgbClr val="203864"/>
                </a:solidFill>
                <a:latin typeface="+mj-lt"/>
                <a:ea typeface="+mj-ea"/>
                <a:cs typeface="+mj-cs"/>
              </a:defRPr>
            </a:lvl1pPr>
          </a:lstStyle>
          <a:p>
            <a:pPr lvl="0"/>
            <a:r>
              <a:rPr lang="en-US"/>
              <a:t>Click to edit </a:t>
            </a:r>
            <a:r>
              <a:rPr lang="en-US" sz="2000" b="0" i="1" kern="0"/>
              <a:t>Title, Affiliation</a:t>
            </a:r>
            <a:endParaRPr lang="en-US"/>
          </a:p>
        </p:txBody>
      </p:sp>
      <p:sp>
        <p:nvSpPr>
          <p:cNvPr id="15" name="Text Placeholder 2"/>
          <p:cNvSpPr>
            <a:spLocks noGrp="1"/>
          </p:cNvSpPr>
          <p:nvPr>
            <p:ph type="body" sz="quarter" idx="11" hasCustomPrompt="1"/>
          </p:nvPr>
        </p:nvSpPr>
        <p:spPr>
          <a:xfrm>
            <a:off x="6493476" y="5535607"/>
            <a:ext cx="5212080" cy="320040"/>
          </a:xfrm>
        </p:spPr>
        <p:txBody>
          <a:bodyPr anchor="ctr" anchorCtr="0"/>
          <a:lstStyle>
            <a:lvl1pPr algn="r" rtl="0" eaLnBrk="0" fontAlgn="base" hangingPunct="0">
              <a:lnSpc>
                <a:spcPct val="95000"/>
              </a:lnSpc>
              <a:spcBef>
                <a:spcPct val="0"/>
              </a:spcBef>
              <a:spcAft>
                <a:spcPct val="0"/>
              </a:spcAft>
              <a:defRPr lang="en-US" sz="2000" b="0" kern="0" smtClean="0">
                <a:solidFill>
                  <a:srgbClr val="203864"/>
                </a:solidFill>
                <a:latin typeface="+mj-lt"/>
                <a:ea typeface="+mj-ea"/>
                <a:cs typeface="+mj-cs"/>
              </a:defRPr>
            </a:lvl1pPr>
          </a:lstStyle>
          <a:p>
            <a:pPr lvl="0"/>
            <a:r>
              <a:rPr lang="en-US"/>
              <a:t>Click to edit </a:t>
            </a:r>
            <a:r>
              <a:rPr lang="en-US" sz="2000" b="0" kern="0"/>
              <a:t>Location</a:t>
            </a:r>
            <a:endParaRPr lang="en-US"/>
          </a:p>
        </p:txBody>
      </p:sp>
      <p:sp>
        <p:nvSpPr>
          <p:cNvPr id="16" name="Text Placeholder 2"/>
          <p:cNvSpPr>
            <a:spLocks noGrp="1"/>
          </p:cNvSpPr>
          <p:nvPr>
            <p:ph type="body" sz="quarter" idx="12" hasCustomPrompt="1"/>
          </p:nvPr>
        </p:nvSpPr>
        <p:spPr>
          <a:xfrm>
            <a:off x="6493476" y="5849708"/>
            <a:ext cx="5212080" cy="320040"/>
          </a:xfrm>
        </p:spPr>
        <p:txBody>
          <a:bodyPr anchor="ctr" anchorCtr="0"/>
          <a:lstStyle>
            <a:lvl1pPr algn="r" rtl="0" eaLnBrk="0" fontAlgn="base" hangingPunct="0">
              <a:lnSpc>
                <a:spcPct val="95000"/>
              </a:lnSpc>
              <a:spcBef>
                <a:spcPct val="0"/>
              </a:spcBef>
              <a:spcAft>
                <a:spcPct val="0"/>
              </a:spcAft>
              <a:defRPr lang="en-US" sz="2000" b="0" kern="0" smtClean="0">
                <a:solidFill>
                  <a:srgbClr val="203864"/>
                </a:solidFill>
                <a:latin typeface="+mj-lt"/>
                <a:ea typeface="+mj-ea"/>
                <a:cs typeface="+mj-cs"/>
              </a:defRPr>
            </a:lvl1pPr>
          </a:lstStyle>
          <a:p>
            <a:pPr lvl="0"/>
            <a:r>
              <a:rPr lang="en-US"/>
              <a:t>Click to edit </a:t>
            </a:r>
            <a:r>
              <a:rPr lang="en-US" sz="2000" b="0" kern="0"/>
              <a:t>Date</a:t>
            </a:r>
            <a:endParaRPr lang="en-US"/>
          </a:p>
        </p:txBody>
      </p:sp>
      <p:sp>
        <p:nvSpPr>
          <p:cNvPr id="17" name="Text Placeholder 2"/>
          <p:cNvSpPr>
            <a:spLocks noGrp="1"/>
          </p:cNvSpPr>
          <p:nvPr>
            <p:ph type="body" sz="quarter" idx="13" hasCustomPrompt="1"/>
          </p:nvPr>
        </p:nvSpPr>
        <p:spPr>
          <a:xfrm>
            <a:off x="6493476" y="4898871"/>
            <a:ext cx="5212080" cy="320040"/>
          </a:xfrm>
        </p:spPr>
        <p:txBody>
          <a:bodyPr anchor="ctr" anchorCtr="0"/>
          <a:lstStyle>
            <a:lvl1pPr marL="0" marR="0" indent="0" algn="r" defTabSz="914400" rtl="0" eaLnBrk="0" fontAlgn="base" latinLnBrk="0" hangingPunct="0">
              <a:lnSpc>
                <a:spcPct val="95000"/>
              </a:lnSpc>
              <a:spcBef>
                <a:spcPct val="0"/>
              </a:spcBef>
              <a:spcAft>
                <a:spcPct val="0"/>
              </a:spcAft>
              <a:buClrTx/>
              <a:buSzTx/>
              <a:buFont typeface="Arial" panose="020B0604020202020204" pitchFamily="34" charset="0"/>
              <a:buNone/>
              <a:tabLst>
                <a:tab pos="1600160" algn="l"/>
              </a:tabLst>
              <a:defRPr lang="en-US" sz="2000" b="1" kern="0" smtClean="0">
                <a:solidFill>
                  <a:srgbClr val="203864"/>
                </a:solidFill>
                <a:latin typeface="+mj-lt"/>
                <a:ea typeface="+mj-ea"/>
                <a:cs typeface="+mj-cs"/>
              </a:defRPr>
            </a:lvl1pPr>
          </a:lstStyle>
          <a:p>
            <a:pPr lvl="0"/>
            <a:r>
              <a:rPr lang="en-US"/>
              <a:t>Click to edit </a:t>
            </a:r>
            <a:r>
              <a:rPr lang="en-US" sz="2000" kern="0"/>
              <a:t>Presenter name</a:t>
            </a:r>
            <a:endParaRPr lang="en-US"/>
          </a:p>
        </p:txBody>
      </p:sp>
    </p:spTree>
    <p:extLst>
      <p:ext uri="{BB962C8B-B14F-4D97-AF65-F5344CB8AC3E}">
        <p14:creationId xmlns:p14="http://schemas.microsoft.com/office/powerpoint/2010/main" val="211445310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1_Title Slide 02">
    <p:spTree>
      <p:nvGrpSpPr>
        <p:cNvPr id="1" name=""/>
        <p:cNvGrpSpPr/>
        <p:nvPr/>
      </p:nvGrpSpPr>
      <p:grpSpPr>
        <a:xfrm>
          <a:off x="0" y="0"/>
          <a:ext cx="0" cy="0"/>
          <a:chOff x="0" y="0"/>
          <a:chExt cx="0" cy="0"/>
        </a:xfrm>
      </p:grpSpPr>
      <p:sp>
        <p:nvSpPr>
          <p:cNvPr id="4" name="Rectangle 15">
            <a:extLst>
              <a:ext uri="{FF2B5EF4-FFF2-40B4-BE49-F238E27FC236}">
                <a16:creationId xmlns:a16="http://schemas.microsoft.com/office/drawing/2014/main" id="{F29D1605-1364-4350-B04F-EC4094553768}"/>
              </a:ext>
            </a:extLst>
          </p:cNvPr>
          <p:cNvSpPr>
            <a:spLocks noChangeArrowheads="1"/>
          </p:cNvSpPr>
          <p:nvPr/>
        </p:nvSpPr>
        <p:spPr bwMode="auto">
          <a:xfrm>
            <a:off x="0" y="1"/>
            <a:ext cx="2999317" cy="2857500"/>
          </a:xfrm>
          <a:prstGeom prst="rect">
            <a:avLst/>
          </a:prstGeom>
          <a:solidFill>
            <a:srgbClr val="06559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91438" tIns="45719" rIns="91438" bIns="45719" anchor="ctr"/>
          <a:lstStyle>
            <a:lvl1pPr eaLnBrk="0" hangingPunct="0">
              <a:defRPr sz="2000" b="1">
                <a:solidFill>
                  <a:schemeClr val="tx2"/>
                </a:solidFill>
                <a:latin typeface="Arial Narrow" pitchFamily="34" charset="0"/>
              </a:defRPr>
            </a:lvl1pPr>
            <a:lvl2pPr marL="742950" indent="-285750" eaLnBrk="0" hangingPunct="0">
              <a:defRPr sz="2000" b="1">
                <a:solidFill>
                  <a:schemeClr val="tx2"/>
                </a:solidFill>
                <a:latin typeface="Arial Narrow" pitchFamily="34" charset="0"/>
              </a:defRPr>
            </a:lvl2pPr>
            <a:lvl3pPr marL="1143000" indent="-228600" eaLnBrk="0" hangingPunct="0">
              <a:defRPr sz="2000" b="1">
                <a:solidFill>
                  <a:schemeClr val="tx2"/>
                </a:solidFill>
                <a:latin typeface="Arial Narrow" pitchFamily="34" charset="0"/>
              </a:defRPr>
            </a:lvl3pPr>
            <a:lvl4pPr marL="1600200" indent="-228600" eaLnBrk="0" hangingPunct="0">
              <a:defRPr sz="2000" b="1">
                <a:solidFill>
                  <a:schemeClr val="tx2"/>
                </a:solidFill>
                <a:latin typeface="Arial Narrow" pitchFamily="34" charset="0"/>
              </a:defRPr>
            </a:lvl4pPr>
            <a:lvl5pPr marL="2057400" indent="-228600" eaLnBrk="0" hangingPunct="0">
              <a:defRPr sz="2000" b="1">
                <a:solidFill>
                  <a:schemeClr val="tx2"/>
                </a:solidFill>
                <a:latin typeface="Arial Narrow" pitchFamily="34" charset="0"/>
              </a:defRPr>
            </a:lvl5pPr>
            <a:lvl6pPr marL="25146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6pPr>
            <a:lvl7pPr marL="29718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7pPr>
            <a:lvl8pPr marL="34290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8pPr>
            <a:lvl9pPr marL="38862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9pPr>
          </a:lstStyle>
          <a:p>
            <a:pPr eaLnBrk="1" hangingPunct="1">
              <a:spcBef>
                <a:spcPct val="20000"/>
              </a:spcBef>
              <a:buFont typeface="Wingdings" panose="05000000000000000000" pitchFamily="2" charset="2"/>
              <a:buChar char="§"/>
              <a:defRPr/>
            </a:pPr>
            <a:endParaRPr lang="en-US" altLang="en-US" sz="2000">
              <a:cs typeface="+mn-cs"/>
            </a:endParaRPr>
          </a:p>
        </p:txBody>
      </p:sp>
      <p:sp>
        <p:nvSpPr>
          <p:cNvPr id="5" name="Rectangle 16">
            <a:extLst>
              <a:ext uri="{FF2B5EF4-FFF2-40B4-BE49-F238E27FC236}">
                <a16:creationId xmlns:a16="http://schemas.microsoft.com/office/drawing/2014/main" id="{3679DD6E-360B-40C8-A8A0-DA1E97C86D13}"/>
              </a:ext>
            </a:extLst>
          </p:cNvPr>
          <p:cNvSpPr>
            <a:spLocks noChangeArrowheads="1"/>
          </p:cNvSpPr>
          <p:nvPr/>
        </p:nvSpPr>
        <p:spPr bwMode="auto">
          <a:xfrm>
            <a:off x="0" y="2000249"/>
            <a:ext cx="2999317" cy="3513139"/>
          </a:xfrm>
          <a:prstGeom prst="rect">
            <a:avLst/>
          </a:prstGeom>
          <a:gradFill rotWithShape="0">
            <a:gsLst>
              <a:gs pos="0">
                <a:srgbClr val="065590"/>
              </a:gs>
              <a:gs pos="100000">
                <a:schemeClr val="bg1"/>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91438" tIns="45719" rIns="91438" bIns="45719" anchor="ctr"/>
          <a:lstStyle>
            <a:lvl1pPr eaLnBrk="0" hangingPunct="0">
              <a:defRPr sz="2000" b="1">
                <a:solidFill>
                  <a:schemeClr val="tx2"/>
                </a:solidFill>
                <a:latin typeface="Arial Narrow" pitchFamily="34" charset="0"/>
              </a:defRPr>
            </a:lvl1pPr>
            <a:lvl2pPr marL="742950" indent="-285750" eaLnBrk="0" hangingPunct="0">
              <a:defRPr sz="2000" b="1">
                <a:solidFill>
                  <a:schemeClr val="tx2"/>
                </a:solidFill>
                <a:latin typeface="Arial Narrow" pitchFamily="34" charset="0"/>
              </a:defRPr>
            </a:lvl2pPr>
            <a:lvl3pPr marL="1143000" indent="-228600" eaLnBrk="0" hangingPunct="0">
              <a:defRPr sz="2000" b="1">
                <a:solidFill>
                  <a:schemeClr val="tx2"/>
                </a:solidFill>
                <a:latin typeface="Arial Narrow" pitchFamily="34" charset="0"/>
              </a:defRPr>
            </a:lvl3pPr>
            <a:lvl4pPr marL="1600200" indent="-228600" eaLnBrk="0" hangingPunct="0">
              <a:defRPr sz="2000" b="1">
                <a:solidFill>
                  <a:schemeClr val="tx2"/>
                </a:solidFill>
                <a:latin typeface="Arial Narrow" pitchFamily="34" charset="0"/>
              </a:defRPr>
            </a:lvl4pPr>
            <a:lvl5pPr marL="2057400" indent="-228600" eaLnBrk="0" hangingPunct="0">
              <a:defRPr sz="2000" b="1">
                <a:solidFill>
                  <a:schemeClr val="tx2"/>
                </a:solidFill>
                <a:latin typeface="Arial Narrow" pitchFamily="34" charset="0"/>
              </a:defRPr>
            </a:lvl5pPr>
            <a:lvl6pPr marL="25146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6pPr>
            <a:lvl7pPr marL="29718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7pPr>
            <a:lvl8pPr marL="34290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8pPr>
            <a:lvl9pPr marL="38862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9pPr>
          </a:lstStyle>
          <a:p>
            <a:pPr eaLnBrk="1" hangingPunct="1">
              <a:spcBef>
                <a:spcPct val="20000"/>
              </a:spcBef>
              <a:buFont typeface="Wingdings" panose="05000000000000000000" pitchFamily="2" charset="2"/>
              <a:buChar char="§"/>
              <a:defRPr/>
            </a:pPr>
            <a:endParaRPr lang="en-US" altLang="en-US" sz="2000">
              <a:cs typeface="+mn-cs"/>
            </a:endParaRPr>
          </a:p>
        </p:txBody>
      </p:sp>
      <p:sp>
        <p:nvSpPr>
          <p:cNvPr id="6" name="Line 19">
            <a:extLst>
              <a:ext uri="{FF2B5EF4-FFF2-40B4-BE49-F238E27FC236}">
                <a16:creationId xmlns:a16="http://schemas.microsoft.com/office/drawing/2014/main" id="{120D5ED4-9575-4EFC-9773-1D4FD9D685DB}"/>
              </a:ext>
            </a:extLst>
          </p:cNvPr>
          <p:cNvSpPr>
            <a:spLocks noChangeShapeType="1"/>
          </p:cNvSpPr>
          <p:nvPr/>
        </p:nvSpPr>
        <p:spPr bwMode="auto">
          <a:xfrm flipH="1">
            <a:off x="3484033" y="1585913"/>
            <a:ext cx="8223251" cy="0"/>
          </a:xfrm>
          <a:prstGeom prst="line">
            <a:avLst/>
          </a:prstGeom>
          <a:noFill/>
          <a:ln w="25400">
            <a:solidFill>
              <a:schemeClr val="tx2"/>
            </a:solidFill>
            <a:round/>
            <a:headEnd type="none" w="sm" len="sm"/>
            <a:tailEnd type="none" w="sm" len="sm"/>
          </a:ln>
          <a:extLst>
            <a:ext uri="{909E8E84-426E-40DD-AFC4-6F175D3DCCD1}">
              <a14:hiddenFill xmlns:a14="http://schemas.microsoft.com/office/drawing/2010/main">
                <a:noFill/>
              </a14:hiddenFill>
            </a:ext>
          </a:extLst>
        </p:spPr>
        <p:txBody>
          <a:bodyPr wrap="none" lIns="91438" tIns="45719" rIns="91438" bIns="45719" anchor="ctr"/>
          <a:lstStyle/>
          <a:p>
            <a:endParaRPr lang="en-US" sz="2000"/>
          </a:p>
        </p:txBody>
      </p:sp>
      <p:sp>
        <p:nvSpPr>
          <p:cNvPr id="8" name="Text Box 23">
            <a:extLst>
              <a:ext uri="{FF2B5EF4-FFF2-40B4-BE49-F238E27FC236}">
                <a16:creationId xmlns:a16="http://schemas.microsoft.com/office/drawing/2014/main" id="{8614358D-3B8B-433D-B7DD-D47FF116B210}"/>
              </a:ext>
            </a:extLst>
          </p:cNvPr>
          <p:cNvSpPr txBox="1">
            <a:spLocks noChangeArrowheads="1"/>
          </p:cNvSpPr>
          <p:nvPr/>
        </p:nvSpPr>
        <p:spPr bwMode="auto">
          <a:xfrm>
            <a:off x="3365500" y="770357"/>
            <a:ext cx="812800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8" tIns="45719" rIns="91438" bIns="45719">
            <a:spAutoFit/>
          </a:bodyPr>
          <a:lstStyle>
            <a:lvl1pPr eaLnBrk="0" hangingPunct="0">
              <a:defRPr sz="2000" b="1">
                <a:solidFill>
                  <a:schemeClr val="tx2"/>
                </a:solidFill>
                <a:latin typeface="Arial Narrow" pitchFamily="34" charset="0"/>
              </a:defRPr>
            </a:lvl1pPr>
            <a:lvl2pPr marL="742950" indent="-285750" eaLnBrk="0" hangingPunct="0">
              <a:defRPr sz="2000" b="1">
                <a:solidFill>
                  <a:schemeClr val="tx2"/>
                </a:solidFill>
                <a:latin typeface="Arial Narrow" pitchFamily="34" charset="0"/>
              </a:defRPr>
            </a:lvl2pPr>
            <a:lvl3pPr marL="1143000" indent="-228600" eaLnBrk="0" hangingPunct="0">
              <a:defRPr sz="2000" b="1">
                <a:solidFill>
                  <a:schemeClr val="tx2"/>
                </a:solidFill>
                <a:latin typeface="Arial Narrow" pitchFamily="34" charset="0"/>
              </a:defRPr>
            </a:lvl3pPr>
            <a:lvl4pPr marL="1600200" indent="-228600" eaLnBrk="0" hangingPunct="0">
              <a:defRPr sz="2000" b="1">
                <a:solidFill>
                  <a:schemeClr val="tx2"/>
                </a:solidFill>
                <a:latin typeface="Arial Narrow" pitchFamily="34" charset="0"/>
              </a:defRPr>
            </a:lvl4pPr>
            <a:lvl5pPr marL="2057400" indent="-228600" eaLnBrk="0" hangingPunct="0">
              <a:defRPr sz="2000" b="1">
                <a:solidFill>
                  <a:schemeClr val="tx2"/>
                </a:solidFill>
                <a:latin typeface="Arial Narrow" pitchFamily="34" charset="0"/>
              </a:defRPr>
            </a:lvl5pPr>
            <a:lvl6pPr marL="25146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6pPr>
            <a:lvl7pPr marL="29718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7pPr>
            <a:lvl8pPr marL="34290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8pPr>
            <a:lvl9pPr marL="38862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9pPr>
          </a:lstStyle>
          <a:p>
            <a:pPr eaLnBrk="1" hangingPunct="1">
              <a:spcBef>
                <a:spcPct val="50000"/>
              </a:spcBef>
              <a:defRPr/>
            </a:pPr>
            <a:r>
              <a:rPr lang="en-US" sz="3200" i="1">
                <a:latin typeface="Arial" pitchFamily="34" charset="0"/>
                <a:cs typeface="+mn-cs"/>
              </a:rPr>
              <a:t>Pipeline Research Council International</a:t>
            </a:r>
          </a:p>
        </p:txBody>
      </p:sp>
      <p:pic>
        <p:nvPicPr>
          <p:cNvPr id="10" name="Picture 9">
            <a:extLst>
              <a:ext uri="{FF2B5EF4-FFF2-40B4-BE49-F238E27FC236}">
                <a16:creationId xmlns:a16="http://schemas.microsoft.com/office/drawing/2014/main" id="{E9B29639-E57A-41B1-A32E-DAE56F139ECD}"/>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450466" y="4855931"/>
            <a:ext cx="2149391" cy="1578551"/>
          </a:xfrm>
          <a:prstGeom prst="rect">
            <a:avLst/>
          </a:prstGeom>
        </p:spPr>
      </p:pic>
      <p:sp>
        <p:nvSpPr>
          <p:cNvPr id="11" name="Rectangle 2"/>
          <p:cNvSpPr>
            <a:spLocks noGrp="1" noChangeArrowheads="1"/>
          </p:cNvSpPr>
          <p:nvPr>
            <p:ph type="ctrTitle"/>
          </p:nvPr>
        </p:nvSpPr>
        <p:spPr>
          <a:xfrm>
            <a:off x="3387056" y="2755301"/>
            <a:ext cx="8318500" cy="914400"/>
          </a:xfrm>
        </p:spPr>
        <p:txBody>
          <a:bodyPr/>
          <a:lstStyle>
            <a:lvl1pPr>
              <a:lnSpc>
                <a:spcPct val="95000"/>
              </a:lnSpc>
              <a:defRPr>
                <a:solidFill>
                  <a:srgbClr val="203864"/>
                </a:solidFill>
              </a:defRPr>
            </a:lvl1pPr>
          </a:lstStyle>
          <a:p>
            <a:r>
              <a:rPr lang="en-US"/>
              <a:t>Click to edit Master title style</a:t>
            </a:r>
          </a:p>
        </p:txBody>
      </p:sp>
      <p:sp>
        <p:nvSpPr>
          <p:cNvPr id="15" name="Rectangle 8"/>
          <p:cNvSpPr>
            <a:spLocks noGrp="1" noChangeArrowheads="1"/>
          </p:cNvSpPr>
          <p:nvPr>
            <p:ph type="subTitle" sz="quarter" idx="1"/>
          </p:nvPr>
        </p:nvSpPr>
        <p:spPr>
          <a:xfrm>
            <a:off x="3399756" y="3879250"/>
            <a:ext cx="8305800" cy="609600"/>
          </a:xfrm>
        </p:spPr>
        <p:txBody>
          <a:bodyPr/>
          <a:lstStyle>
            <a:lvl1pPr marL="0" indent="0">
              <a:buFont typeface="Wingdings" pitchFamily="2" charset="2"/>
              <a:buNone/>
              <a:defRPr sz="2400" b="0" i="1">
                <a:solidFill>
                  <a:srgbClr val="203864"/>
                </a:solidFill>
              </a:defRPr>
            </a:lvl1pPr>
          </a:lstStyle>
          <a:p>
            <a:r>
              <a:rPr lang="en-US"/>
              <a:t>Click to edit Master subtitle style</a:t>
            </a:r>
          </a:p>
        </p:txBody>
      </p:sp>
      <p:sp>
        <p:nvSpPr>
          <p:cNvPr id="16" name="Text Placeholder 2"/>
          <p:cNvSpPr>
            <a:spLocks noGrp="1"/>
          </p:cNvSpPr>
          <p:nvPr>
            <p:ph type="body" sz="quarter" idx="10" hasCustomPrompt="1"/>
          </p:nvPr>
        </p:nvSpPr>
        <p:spPr>
          <a:xfrm>
            <a:off x="6493476" y="5217285"/>
            <a:ext cx="5212080" cy="320040"/>
          </a:xfrm>
        </p:spPr>
        <p:txBody>
          <a:bodyPr anchor="ctr" anchorCtr="0"/>
          <a:lstStyle>
            <a:lvl1pPr algn="r" rtl="0" eaLnBrk="0" fontAlgn="base" hangingPunct="0">
              <a:lnSpc>
                <a:spcPct val="95000"/>
              </a:lnSpc>
              <a:spcBef>
                <a:spcPct val="0"/>
              </a:spcBef>
              <a:spcAft>
                <a:spcPct val="0"/>
              </a:spcAft>
              <a:defRPr lang="en-US" sz="2000" b="0" i="1" kern="0" smtClean="0">
                <a:solidFill>
                  <a:srgbClr val="203864"/>
                </a:solidFill>
                <a:latin typeface="+mj-lt"/>
                <a:ea typeface="+mj-ea"/>
                <a:cs typeface="+mj-cs"/>
              </a:defRPr>
            </a:lvl1pPr>
          </a:lstStyle>
          <a:p>
            <a:pPr lvl="0"/>
            <a:r>
              <a:rPr lang="en-US"/>
              <a:t>Click to edit </a:t>
            </a:r>
            <a:r>
              <a:rPr lang="en-US" sz="2000" b="0" i="1" kern="0"/>
              <a:t>Title, Affiliation</a:t>
            </a:r>
            <a:endParaRPr lang="en-US"/>
          </a:p>
        </p:txBody>
      </p:sp>
      <p:sp>
        <p:nvSpPr>
          <p:cNvPr id="17" name="Text Placeholder 2"/>
          <p:cNvSpPr>
            <a:spLocks noGrp="1"/>
          </p:cNvSpPr>
          <p:nvPr>
            <p:ph type="body" sz="quarter" idx="11" hasCustomPrompt="1"/>
          </p:nvPr>
        </p:nvSpPr>
        <p:spPr>
          <a:xfrm>
            <a:off x="6493476" y="5535607"/>
            <a:ext cx="5212080" cy="320040"/>
          </a:xfrm>
        </p:spPr>
        <p:txBody>
          <a:bodyPr anchor="ctr" anchorCtr="0"/>
          <a:lstStyle>
            <a:lvl1pPr algn="r" rtl="0" eaLnBrk="0" fontAlgn="base" hangingPunct="0">
              <a:lnSpc>
                <a:spcPct val="95000"/>
              </a:lnSpc>
              <a:spcBef>
                <a:spcPct val="0"/>
              </a:spcBef>
              <a:spcAft>
                <a:spcPct val="0"/>
              </a:spcAft>
              <a:defRPr lang="en-US" sz="2000" b="0" kern="0" smtClean="0">
                <a:solidFill>
                  <a:srgbClr val="203864"/>
                </a:solidFill>
                <a:latin typeface="+mj-lt"/>
                <a:ea typeface="+mj-ea"/>
                <a:cs typeface="+mj-cs"/>
              </a:defRPr>
            </a:lvl1pPr>
          </a:lstStyle>
          <a:p>
            <a:pPr lvl="0"/>
            <a:r>
              <a:rPr lang="en-US"/>
              <a:t>Click to edit </a:t>
            </a:r>
            <a:r>
              <a:rPr lang="en-US" sz="2000" b="0" kern="0"/>
              <a:t>Location</a:t>
            </a:r>
            <a:endParaRPr lang="en-US"/>
          </a:p>
        </p:txBody>
      </p:sp>
      <p:sp>
        <p:nvSpPr>
          <p:cNvPr id="18" name="Text Placeholder 2"/>
          <p:cNvSpPr>
            <a:spLocks noGrp="1"/>
          </p:cNvSpPr>
          <p:nvPr>
            <p:ph type="body" sz="quarter" idx="12" hasCustomPrompt="1"/>
          </p:nvPr>
        </p:nvSpPr>
        <p:spPr>
          <a:xfrm>
            <a:off x="6493476" y="5849708"/>
            <a:ext cx="5212080" cy="320040"/>
          </a:xfrm>
        </p:spPr>
        <p:txBody>
          <a:bodyPr anchor="ctr" anchorCtr="0"/>
          <a:lstStyle>
            <a:lvl1pPr algn="r" rtl="0" eaLnBrk="0" fontAlgn="base" hangingPunct="0">
              <a:lnSpc>
                <a:spcPct val="95000"/>
              </a:lnSpc>
              <a:spcBef>
                <a:spcPct val="0"/>
              </a:spcBef>
              <a:spcAft>
                <a:spcPct val="0"/>
              </a:spcAft>
              <a:defRPr lang="en-US" sz="2000" b="0" kern="0" smtClean="0">
                <a:solidFill>
                  <a:srgbClr val="203864"/>
                </a:solidFill>
                <a:latin typeface="+mj-lt"/>
                <a:ea typeface="+mj-ea"/>
                <a:cs typeface="+mj-cs"/>
              </a:defRPr>
            </a:lvl1pPr>
          </a:lstStyle>
          <a:p>
            <a:pPr lvl="0"/>
            <a:r>
              <a:rPr lang="en-US"/>
              <a:t>Click to edit </a:t>
            </a:r>
            <a:r>
              <a:rPr lang="en-US" sz="2000" b="0" kern="0"/>
              <a:t>Date</a:t>
            </a:r>
            <a:endParaRPr lang="en-US"/>
          </a:p>
        </p:txBody>
      </p:sp>
      <p:sp>
        <p:nvSpPr>
          <p:cNvPr id="19" name="Text Placeholder 2"/>
          <p:cNvSpPr>
            <a:spLocks noGrp="1"/>
          </p:cNvSpPr>
          <p:nvPr>
            <p:ph type="body" sz="quarter" idx="13" hasCustomPrompt="1"/>
          </p:nvPr>
        </p:nvSpPr>
        <p:spPr>
          <a:xfrm>
            <a:off x="6493476" y="4898871"/>
            <a:ext cx="5212080" cy="320040"/>
          </a:xfrm>
        </p:spPr>
        <p:txBody>
          <a:bodyPr anchor="ctr" anchorCtr="0"/>
          <a:lstStyle>
            <a:lvl1pPr marL="0" marR="0" indent="0" algn="r" defTabSz="914400" rtl="0" eaLnBrk="0" fontAlgn="base" latinLnBrk="0" hangingPunct="0">
              <a:lnSpc>
                <a:spcPct val="95000"/>
              </a:lnSpc>
              <a:spcBef>
                <a:spcPct val="0"/>
              </a:spcBef>
              <a:spcAft>
                <a:spcPct val="0"/>
              </a:spcAft>
              <a:buClrTx/>
              <a:buSzTx/>
              <a:buFont typeface="Arial" panose="020B0604020202020204" pitchFamily="34" charset="0"/>
              <a:buNone/>
              <a:tabLst>
                <a:tab pos="1600160" algn="l"/>
              </a:tabLst>
              <a:defRPr lang="en-US" sz="2000" b="1" kern="0" smtClean="0">
                <a:solidFill>
                  <a:srgbClr val="203864"/>
                </a:solidFill>
                <a:latin typeface="+mj-lt"/>
                <a:ea typeface="+mj-ea"/>
                <a:cs typeface="+mj-cs"/>
              </a:defRPr>
            </a:lvl1pPr>
          </a:lstStyle>
          <a:p>
            <a:pPr lvl="0"/>
            <a:r>
              <a:rPr lang="en-US"/>
              <a:t>Click to edit </a:t>
            </a:r>
            <a:r>
              <a:rPr lang="en-US" sz="2000" kern="0"/>
              <a:t>Presenter name</a:t>
            </a:r>
            <a:endParaRPr lang="en-US"/>
          </a:p>
        </p:txBody>
      </p:sp>
    </p:spTree>
    <p:extLst>
      <p:ext uri="{BB962C8B-B14F-4D97-AF65-F5344CB8AC3E}">
        <p14:creationId xmlns:p14="http://schemas.microsoft.com/office/powerpoint/2010/main" val="61190098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Single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84409908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80535" y="1498600"/>
            <a:ext cx="5187951" cy="4902200"/>
          </a:xfrm>
        </p:spPr>
        <p:txBody>
          <a:bodyPr/>
          <a:lstStyle>
            <a:lvl1pPr>
              <a:defRPr sz="2800"/>
            </a:lvl1pPr>
            <a:lvl2pPr>
              <a:defRPr sz="2400"/>
            </a:lvl2pPr>
            <a:lvl3pPr>
              <a:defRPr sz="2000"/>
            </a:lvl3pPr>
            <a:lvl4pPr>
              <a:defRPr sz="1900"/>
            </a:lvl4pPr>
            <a:lvl5pPr>
              <a:defRPr sz="1900"/>
            </a:lvl5pPr>
            <a:lvl6pPr>
              <a:defRPr sz="1900"/>
            </a:lvl6pPr>
            <a:lvl7pPr>
              <a:defRPr sz="1900"/>
            </a:lvl7pPr>
            <a:lvl8pPr>
              <a:defRPr sz="1900"/>
            </a:lvl8pPr>
            <a:lvl9pPr>
              <a:defRPr sz="19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71684" y="1498600"/>
            <a:ext cx="5187949" cy="4902200"/>
          </a:xfrm>
        </p:spPr>
        <p:txBody>
          <a:bodyPr/>
          <a:lstStyle>
            <a:lvl1pPr>
              <a:defRPr sz="2800"/>
            </a:lvl1pPr>
            <a:lvl2pPr>
              <a:defRPr sz="2400"/>
            </a:lvl2pPr>
            <a:lvl3pPr>
              <a:defRPr sz="2000"/>
            </a:lvl3pPr>
            <a:lvl4pPr>
              <a:defRPr sz="1900"/>
            </a:lvl4pPr>
            <a:lvl5pPr>
              <a:defRPr sz="1900"/>
            </a:lvl5pPr>
            <a:lvl6pPr>
              <a:defRPr sz="1900"/>
            </a:lvl6pPr>
            <a:lvl7pPr>
              <a:defRPr sz="1900"/>
            </a:lvl7pPr>
            <a:lvl8pPr>
              <a:defRPr sz="1900"/>
            </a:lvl8pPr>
            <a:lvl9pPr>
              <a:defRPr sz="19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20839246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No Content">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36599623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bl" preserve="1">
  <p:cSld name="Table">
    <p:spTree>
      <p:nvGrpSpPr>
        <p:cNvPr id="1" name=""/>
        <p:cNvGrpSpPr/>
        <p:nvPr/>
      </p:nvGrpSpPr>
      <p:grpSpPr>
        <a:xfrm>
          <a:off x="0" y="0"/>
          <a:ext cx="0" cy="0"/>
          <a:chOff x="0" y="0"/>
          <a:chExt cx="0" cy="0"/>
        </a:xfrm>
      </p:grpSpPr>
      <p:sp>
        <p:nvSpPr>
          <p:cNvPr id="2" name="Title 1"/>
          <p:cNvSpPr>
            <a:spLocks noGrp="1"/>
          </p:cNvSpPr>
          <p:nvPr>
            <p:ph type="title"/>
          </p:nvPr>
        </p:nvSpPr>
        <p:spPr>
          <a:xfrm>
            <a:off x="2108200" y="620713"/>
            <a:ext cx="9857317" cy="609600"/>
          </a:xfrm>
        </p:spPr>
        <p:txBody>
          <a:bodyPr/>
          <a:lstStyle/>
          <a:p>
            <a:r>
              <a:rPr lang="en-US"/>
              <a:t>Click to edit Master title style</a:t>
            </a:r>
          </a:p>
        </p:txBody>
      </p:sp>
      <p:sp>
        <p:nvSpPr>
          <p:cNvPr id="3" name="Table Placeholder 2"/>
          <p:cNvSpPr>
            <a:spLocks noGrp="1"/>
          </p:cNvSpPr>
          <p:nvPr>
            <p:ph type="tbl" idx="1"/>
          </p:nvPr>
        </p:nvSpPr>
        <p:spPr>
          <a:xfrm>
            <a:off x="880535" y="1498600"/>
            <a:ext cx="10579100" cy="4902200"/>
          </a:xfrm>
        </p:spPr>
        <p:txBody>
          <a:bodyPr/>
          <a:lstStyle/>
          <a:p>
            <a:pPr lvl="0"/>
            <a:endParaRPr lang="en-US" noProof="0"/>
          </a:p>
        </p:txBody>
      </p:sp>
    </p:spTree>
    <p:extLst>
      <p:ext uri="{BB962C8B-B14F-4D97-AF65-F5344CB8AC3E}">
        <p14:creationId xmlns:p14="http://schemas.microsoft.com/office/powerpoint/2010/main" val="24740395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userDrawn="1">
  <p:cSld name="Section Title">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BC4CBDFA-2F95-4773-A7B6-D0A800333DD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255502" y="1912369"/>
            <a:ext cx="3196069" cy="3033267"/>
          </a:xfrm>
          <a:prstGeom prst="rect">
            <a:avLst/>
          </a:prstGeom>
        </p:spPr>
      </p:pic>
      <p:cxnSp>
        <p:nvCxnSpPr>
          <p:cNvPr id="4" name="Straight Connector 3">
            <a:extLst>
              <a:ext uri="{FF2B5EF4-FFF2-40B4-BE49-F238E27FC236}">
                <a16:creationId xmlns:a16="http://schemas.microsoft.com/office/drawing/2014/main" id="{5CF7B4C9-3746-499F-8C35-3E7C48C31E07}"/>
              </a:ext>
            </a:extLst>
          </p:cNvPr>
          <p:cNvCxnSpPr/>
          <p:nvPr userDrawn="1"/>
        </p:nvCxnSpPr>
        <p:spPr bwMode="auto">
          <a:xfrm>
            <a:off x="6096000" y="822960"/>
            <a:ext cx="0" cy="5212080"/>
          </a:xfrm>
          <a:prstGeom prst="line">
            <a:avLst/>
          </a:prstGeom>
          <a:ln>
            <a:solidFill>
              <a:srgbClr val="203864"/>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9" name="Rectangle 2"/>
          <p:cNvSpPr>
            <a:spLocks noGrp="1" noChangeArrowheads="1"/>
          </p:cNvSpPr>
          <p:nvPr>
            <p:ph type="ctrTitle"/>
          </p:nvPr>
        </p:nvSpPr>
        <p:spPr>
          <a:xfrm>
            <a:off x="6326434" y="2274839"/>
            <a:ext cx="4943249" cy="2308322"/>
          </a:xfrm>
          <a:noFill/>
        </p:spPr>
        <p:txBody>
          <a:bodyPr wrap="square" lIns="91438" tIns="45719" rIns="91438" bIns="45719" rtlCol="0">
            <a:spAutoFit/>
          </a:bodyPr>
          <a:lstStyle>
            <a:lvl1pPr>
              <a:defRPr lang="en-US" sz="4800" kern="1200">
                <a:solidFill>
                  <a:schemeClr val="tx2"/>
                </a:solidFill>
                <a:latin typeface="Arial" panose="020B0604020202020204" pitchFamily="34" charset="0"/>
                <a:ea typeface="+mn-ea"/>
                <a:cs typeface="Arial" panose="020B0604020202020204" pitchFamily="34" charset="0"/>
              </a:defRPr>
            </a:lvl1pPr>
          </a:lstStyle>
          <a:p>
            <a:pPr lvl="0"/>
            <a:r>
              <a:rPr lang="en-US"/>
              <a:t>Click to edit Master title style</a:t>
            </a:r>
          </a:p>
        </p:txBody>
      </p:sp>
    </p:spTree>
    <p:extLst>
      <p:ext uri="{BB962C8B-B14F-4D97-AF65-F5344CB8AC3E}">
        <p14:creationId xmlns:p14="http://schemas.microsoft.com/office/powerpoint/2010/main" val="242213677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113808" y="274637"/>
            <a:ext cx="9468592"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3"/>
          </a:xfrm>
        </p:spPr>
        <p:txBody>
          <a:bodyPr anchor="b"/>
          <a:lstStyle>
            <a:lvl1pPr marL="0" indent="0">
              <a:buNone/>
              <a:defRPr sz="2400" b="1"/>
            </a:lvl1pPr>
            <a:lvl2pPr marL="457189" indent="0">
              <a:buNone/>
              <a:defRPr sz="2000" b="1"/>
            </a:lvl2pPr>
            <a:lvl3pPr marL="914377" indent="0">
              <a:buNone/>
              <a:defRPr sz="19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9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9" y="1535113"/>
            <a:ext cx="5389033" cy="639763"/>
          </a:xfrm>
        </p:spPr>
        <p:txBody>
          <a:bodyPr anchor="b"/>
          <a:lstStyle>
            <a:lvl1pPr marL="0" indent="0">
              <a:buNone/>
              <a:defRPr sz="2400" b="1"/>
            </a:lvl1pPr>
            <a:lvl2pPr marL="457189" indent="0">
              <a:buNone/>
              <a:defRPr sz="2000" b="1"/>
            </a:lvl2pPr>
            <a:lvl3pPr marL="914377" indent="0">
              <a:buNone/>
              <a:defRPr sz="19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9" y="2174875"/>
            <a:ext cx="5389033" cy="3951288"/>
          </a:xfrm>
        </p:spPr>
        <p:txBody>
          <a:bodyPr/>
          <a:lstStyle>
            <a:lvl1pPr>
              <a:defRPr sz="2400"/>
            </a:lvl1pPr>
            <a:lvl2pPr>
              <a:defRPr sz="2000"/>
            </a:lvl2pPr>
            <a:lvl3pPr>
              <a:defRPr sz="19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6042393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llout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2" y="1484299"/>
            <a:ext cx="4011084" cy="968279"/>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1484303"/>
            <a:ext cx="6815667" cy="4877105"/>
          </a:xfrm>
        </p:spPr>
        <p:txBody>
          <a:bodyPr/>
          <a:lstStyle>
            <a:lvl1pPr marL="228594" indent="-228594">
              <a:buFont typeface="Arial" panose="020B0604020202020204" pitchFamily="34" charset="0"/>
              <a:buChar char="•"/>
              <a:defRPr sz="3200"/>
            </a:lvl1pPr>
            <a:lvl2pPr marL="628635" indent="-171446">
              <a:buFont typeface="Arial" panose="020B0604020202020204" pitchFamily="34" charset="0"/>
              <a:buChar cha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2" y="2456352"/>
            <a:ext cx="4011084" cy="3908827"/>
          </a:xfrm>
        </p:spPr>
        <p:txBody>
          <a:bodyPr/>
          <a:lstStyle>
            <a:lvl1pPr marL="0" indent="0">
              <a:buNone/>
              <a:defRPr sz="1500"/>
            </a:lvl1pPr>
            <a:lvl2pPr marL="457189" indent="0">
              <a:buNone/>
              <a:defRPr sz="1200"/>
            </a:lvl2pPr>
            <a:lvl3pPr marL="914377" indent="0">
              <a:buNone/>
              <a:defRPr sz="1100"/>
            </a:lvl3pPr>
            <a:lvl4pPr marL="1371566" indent="0">
              <a:buNone/>
              <a:defRPr sz="900"/>
            </a:lvl4pPr>
            <a:lvl5pPr marL="1828754" indent="0">
              <a:buNone/>
              <a:defRPr sz="900"/>
            </a:lvl5pPr>
            <a:lvl6pPr marL="2285943" indent="0">
              <a:buNone/>
              <a:defRPr sz="900"/>
            </a:lvl6pPr>
            <a:lvl7pPr marL="2743131" indent="0">
              <a:buNone/>
              <a:defRPr sz="900"/>
            </a:lvl7pPr>
            <a:lvl8pPr marL="3200320" indent="0">
              <a:buNone/>
              <a:defRPr sz="900"/>
            </a:lvl8pPr>
            <a:lvl9pPr marL="3657509" indent="0">
              <a:buNone/>
              <a:defRPr sz="900"/>
            </a:lvl9pPr>
          </a:lstStyle>
          <a:p>
            <a:pPr lvl="0"/>
            <a:r>
              <a:rPr lang="en-US"/>
              <a:t>Click to edit Master text styles</a:t>
            </a:r>
          </a:p>
        </p:txBody>
      </p:sp>
      <p:sp>
        <p:nvSpPr>
          <p:cNvPr id="5" name="Title 1"/>
          <p:cNvSpPr txBox="1">
            <a:spLocks/>
          </p:cNvSpPr>
          <p:nvPr userDrawn="1"/>
        </p:nvSpPr>
        <p:spPr bwMode="auto">
          <a:xfrm>
            <a:off x="2108200" y="620713"/>
            <a:ext cx="9857317"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38" tIns="45719" rIns="91438" bIns="45719" numCol="1" anchor="ctr" anchorCtr="0" compatLnSpc="1">
            <a:prstTxWarp prst="textNoShape">
              <a:avLst/>
            </a:prstTxWarp>
          </a:bodyPr>
          <a:lstStyle>
            <a:lvl1pPr algn="l" rtl="0" eaLnBrk="0" fontAlgn="base" hangingPunct="0">
              <a:spcBef>
                <a:spcPct val="0"/>
              </a:spcBef>
              <a:spcAft>
                <a:spcPct val="0"/>
              </a:spcAft>
              <a:defRPr sz="2800" b="1">
                <a:solidFill>
                  <a:schemeClr val="tx1"/>
                </a:solidFill>
                <a:latin typeface="+mj-lt"/>
                <a:ea typeface="+mj-ea"/>
                <a:cs typeface="+mj-cs"/>
              </a:defRPr>
            </a:lvl1pPr>
            <a:lvl2pPr algn="l" rtl="0" eaLnBrk="0" fontAlgn="base" hangingPunct="0">
              <a:spcBef>
                <a:spcPct val="0"/>
              </a:spcBef>
              <a:spcAft>
                <a:spcPct val="0"/>
              </a:spcAft>
              <a:defRPr sz="2800" b="1">
                <a:solidFill>
                  <a:schemeClr val="tx1"/>
                </a:solidFill>
                <a:latin typeface="Arial" charset="0"/>
              </a:defRPr>
            </a:lvl2pPr>
            <a:lvl3pPr algn="l" rtl="0" eaLnBrk="0" fontAlgn="base" hangingPunct="0">
              <a:spcBef>
                <a:spcPct val="0"/>
              </a:spcBef>
              <a:spcAft>
                <a:spcPct val="0"/>
              </a:spcAft>
              <a:defRPr sz="2800" b="1">
                <a:solidFill>
                  <a:schemeClr val="tx1"/>
                </a:solidFill>
                <a:latin typeface="Arial" charset="0"/>
              </a:defRPr>
            </a:lvl3pPr>
            <a:lvl4pPr algn="l" rtl="0" eaLnBrk="0" fontAlgn="base" hangingPunct="0">
              <a:spcBef>
                <a:spcPct val="0"/>
              </a:spcBef>
              <a:spcAft>
                <a:spcPct val="0"/>
              </a:spcAft>
              <a:defRPr sz="2800" b="1">
                <a:solidFill>
                  <a:schemeClr val="tx1"/>
                </a:solidFill>
                <a:latin typeface="Arial" charset="0"/>
              </a:defRPr>
            </a:lvl4pPr>
            <a:lvl5pPr algn="l" rtl="0" eaLnBrk="0" fontAlgn="base" hangingPunct="0">
              <a:spcBef>
                <a:spcPct val="0"/>
              </a:spcBef>
              <a:spcAft>
                <a:spcPct val="0"/>
              </a:spcAft>
              <a:defRPr sz="2800" b="1">
                <a:solidFill>
                  <a:schemeClr val="tx1"/>
                </a:solidFill>
                <a:latin typeface="Arial" charset="0"/>
              </a:defRPr>
            </a:lvl5pPr>
            <a:lvl6pPr marL="457189" algn="l" rtl="0" fontAlgn="base">
              <a:spcBef>
                <a:spcPct val="0"/>
              </a:spcBef>
              <a:spcAft>
                <a:spcPct val="0"/>
              </a:spcAft>
              <a:defRPr sz="2800" b="1">
                <a:solidFill>
                  <a:schemeClr val="tx1"/>
                </a:solidFill>
                <a:latin typeface="Arial" charset="0"/>
              </a:defRPr>
            </a:lvl6pPr>
            <a:lvl7pPr marL="914377" algn="l" rtl="0" fontAlgn="base">
              <a:spcBef>
                <a:spcPct val="0"/>
              </a:spcBef>
              <a:spcAft>
                <a:spcPct val="0"/>
              </a:spcAft>
              <a:defRPr sz="2800" b="1">
                <a:solidFill>
                  <a:schemeClr val="tx1"/>
                </a:solidFill>
                <a:latin typeface="Arial" charset="0"/>
              </a:defRPr>
            </a:lvl7pPr>
            <a:lvl8pPr marL="1371566" algn="l" rtl="0" fontAlgn="base">
              <a:spcBef>
                <a:spcPct val="0"/>
              </a:spcBef>
              <a:spcAft>
                <a:spcPct val="0"/>
              </a:spcAft>
              <a:defRPr sz="2800" b="1">
                <a:solidFill>
                  <a:schemeClr val="tx1"/>
                </a:solidFill>
                <a:latin typeface="Arial" charset="0"/>
              </a:defRPr>
            </a:lvl8pPr>
            <a:lvl9pPr marL="1828754" algn="l" rtl="0" fontAlgn="base">
              <a:spcBef>
                <a:spcPct val="0"/>
              </a:spcBef>
              <a:spcAft>
                <a:spcPct val="0"/>
              </a:spcAft>
              <a:defRPr sz="2800" b="1">
                <a:solidFill>
                  <a:schemeClr val="tx1"/>
                </a:solidFill>
                <a:latin typeface="Arial" charset="0"/>
              </a:defRPr>
            </a:lvl9pPr>
          </a:lstStyle>
          <a:p>
            <a:r>
              <a:rPr lang="en-US" kern="0"/>
              <a:t>Click to edit Master title style</a:t>
            </a:r>
          </a:p>
        </p:txBody>
      </p:sp>
    </p:spTree>
    <p:extLst>
      <p:ext uri="{BB962C8B-B14F-4D97-AF65-F5344CB8AC3E}">
        <p14:creationId xmlns:p14="http://schemas.microsoft.com/office/powerpoint/2010/main" val="207922567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Picture">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9"/>
          </a:xfrm>
        </p:spPr>
        <p:txBody>
          <a:bodyPr anchor="b"/>
          <a:lstStyle>
            <a:lvl1pPr algn="l">
              <a:defRPr sz="2000" b="1">
                <a:solidFill>
                  <a:srgbClr val="203864"/>
                </a:solidFill>
              </a:defRPr>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189" indent="0">
              <a:buNone/>
              <a:defRPr sz="2800"/>
            </a:lvl2pPr>
            <a:lvl3pPr marL="914377" indent="0">
              <a:buNone/>
              <a:defRPr sz="2400"/>
            </a:lvl3pPr>
            <a:lvl4pPr marL="1371566" indent="0">
              <a:buNone/>
              <a:defRPr sz="2000"/>
            </a:lvl4pPr>
            <a:lvl5pPr marL="1828754" indent="0">
              <a:buNone/>
              <a:defRPr sz="2000"/>
            </a:lvl5pPr>
            <a:lvl6pPr marL="2285943" indent="0">
              <a:buNone/>
              <a:defRPr sz="2000"/>
            </a:lvl6pPr>
            <a:lvl7pPr marL="2743131" indent="0">
              <a:buNone/>
              <a:defRPr sz="2000"/>
            </a:lvl7pPr>
            <a:lvl8pPr marL="3200320" indent="0">
              <a:buNone/>
              <a:defRPr sz="2000"/>
            </a:lvl8pPr>
            <a:lvl9pPr marL="3657509"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3"/>
          </a:xfrm>
        </p:spPr>
        <p:txBody>
          <a:bodyPr/>
          <a:lstStyle>
            <a:lvl1pPr marL="0" indent="0">
              <a:buNone/>
              <a:defRPr sz="1500"/>
            </a:lvl1pPr>
            <a:lvl2pPr marL="457189" indent="0">
              <a:buNone/>
              <a:defRPr sz="1200"/>
            </a:lvl2pPr>
            <a:lvl3pPr marL="914377" indent="0">
              <a:buNone/>
              <a:defRPr sz="1100"/>
            </a:lvl3pPr>
            <a:lvl4pPr marL="1371566" indent="0">
              <a:buNone/>
              <a:defRPr sz="900"/>
            </a:lvl4pPr>
            <a:lvl5pPr marL="1828754" indent="0">
              <a:buNone/>
              <a:defRPr sz="900"/>
            </a:lvl5pPr>
            <a:lvl6pPr marL="2285943" indent="0">
              <a:buNone/>
              <a:defRPr sz="900"/>
            </a:lvl6pPr>
            <a:lvl7pPr marL="2743131" indent="0">
              <a:buNone/>
              <a:defRPr sz="900"/>
            </a:lvl7pPr>
            <a:lvl8pPr marL="3200320" indent="0">
              <a:buNone/>
              <a:defRPr sz="900"/>
            </a:lvl8pPr>
            <a:lvl9pPr marL="3657509" indent="0">
              <a:buNone/>
              <a:defRPr sz="900"/>
            </a:lvl9pPr>
          </a:lstStyle>
          <a:p>
            <a:pPr lvl="0"/>
            <a:r>
              <a:rPr lang="en-US"/>
              <a:t>Click to edit Master text styles</a:t>
            </a:r>
          </a:p>
        </p:txBody>
      </p:sp>
      <p:pic>
        <p:nvPicPr>
          <p:cNvPr id="5" name="Picture 4">
            <a:extLst>
              <a:ext uri="{FF2B5EF4-FFF2-40B4-BE49-F238E27FC236}">
                <a16:creationId xmlns:a16="http://schemas.microsoft.com/office/drawing/2014/main" id="{B1F4F757-5884-4FB7-8AEA-AE45AB0FC5A5}"/>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206368" y="169026"/>
            <a:ext cx="1203688" cy="884919"/>
          </a:xfrm>
          <a:prstGeom prst="rect">
            <a:avLst/>
          </a:prstGeom>
        </p:spPr>
      </p:pic>
      <p:sp>
        <p:nvSpPr>
          <p:cNvPr id="6" name="Rectangle 14">
            <a:extLst>
              <a:ext uri="{FF2B5EF4-FFF2-40B4-BE49-F238E27FC236}">
                <a16:creationId xmlns:a16="http://schemas.microsoft.com/office/drawing/2014/main" id="{A1320F58-35A1-436E-8731-5EAE07B9996A}"/>
              </a:ext>
            </a:extLst>
          </p:cNvPr>
          <p:cNvSpPr>
            <a:spLocks noChangeArrowheads="1"/>
          </p:cNvSpPr>
          <p:nvPr userDrawn="1"/>
        </p:nvSpPr>
        <p:spPr bwMode="auto">
          <a:xfrm>
            <a:off x="2087035" y="165100"/>
            <a:ext cx="10088033" cy="304800"/>
          </a:xfrm>
          <a:prstGeom prst="rect">
            <a:avLst/>
          </a:prstGeom>
          <a:gradFill flip="none" rotWithShape="1">
            <a:gsLst>
              <a:gs pos="21000">
                <a:srgbClr val="034EA2">
                  <a:shade val="67500"/>
                  <a:satMod val="115000"/>
                </a:srgbClr>
              </a:gs>
              <a:gs pos="64162">
                <a:srgbClr val="1ABBBD"/>
              </a:gs>
              <a:gs pos="92000">
                <a:schemeClr val="bg1"/>
              </a:gs>
            </a:gsLst>
            <a:lin ang="10800000" scaled="1"/>
            <a:tileRect/>
          </a:gradFill>
          <a:ln>
            <a:noFill/>
          </a:ln>
        </p:spPr>
        <p:txBody>
          <a:bodyPr wrap="none" lIns="91438" tIns="45719" rIns="91438" bIns="45719" anchor="ctr"/>
          <a:lstStyle>
            <a:lvl1pPr eaLnBrk="0" hangingPunct="0">
              <a:defRPr sz="2000" b="1">
                <a:solidFill>
                  <a:schemeClr val="tx2"/>
                </a:solidFill>
                <a:latin typeface="Arial Narrow" pitchFamily="34" charset="0"/>
              </a:defRPr>
            </a:lvl1pPr>
            <a:lvl2pPr marL="742950" indent="-285750" eaLnBrk="0" hangingPunct="0">
              <a:defRPr sz="2000" b="1">
                <a:solidFill>
                  <a:schemeClr val="tx2"/>
                </a:solidFill>
                <a:latin typeface="Arial Narrow" pitchFamily="34" charset="0"/>
              </a:defRPr>
            </a:lvl2pPr>
            <a:lvl3pPr marL="1143000" indent="-228600" eaLnBrk="0" hangingPunct="0">
              <a:defRPr sz="2000" b="1">
                <a:solidFill>
                  <a:schemeClr val="tx2"/>
                </a:solidFill>
                <a:latin typeface="Arial Narrow" pitchFamily="34" charset="0"/>
              </a:defRPr>
            </a:lvl3pPr>
            <a:lvl4pPr marL="1600200" indent="-228600" eaLnBrk="0" hangingPunct="0">
              <a:defRPr sz="2000" b="1">
                <a:solidFill>
                  <a:schemeClr val="tx2"/>
                </a:solidFill>
                <a:latin typeface="Arial Narrow" pitchFamily="34" charset="0"/>
              </a:defRPr>
            </a:lvl4pPr>
            <a:lvl5pPr marL="2057400" indent="-228600" eaLnBrk="0" hangingPunct="0">
              <a:defRPr sz="2000" b="1">
                <a:solidFill>
                  <a:schemeClr val="tx2"/>
                </a:solidFill>
                <a:latin typeface="Arial Narrow" pitchFamily="34" charset="0"/>
              </a:defRPr>
            </a:lvl5pPr>
            <a:lvl6pPr marL="25146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6pPr>
            <a:lvl7pPr marL="29718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7pPr>
            <a:lvl8pPr marL="34290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8pPr>
            <a:lvl9pPr marL="38862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9pPr>
          </a:lstStyle>
          <a:p>
            <a:pPr eaLnBrk="1" hangingPunct="1">
              <a:spcBef>
                <a:spcPct val="20000"/>
              </a:spcBef>
              <a:buFont typeface="Wingdings" panose="05000000000000000000" pitchFamily="2" charset="2"/>
              <a:buChar char="§"/>
              <a:defRPr/>
            </a:pPr>
            <a:endParaRPr lang="en-US" altLang="en-US" sz="2000">
              <a:cs typeface="+mn-cs"/>
            </a:endParaRPr>
          </a:p>
        </p:txBody>
      </p:sp>
      <p:sp>
        <p:nvSpPr>
          <p:cNvPr id="7" name="Rectangle 23">
            <a:extLst>
              <a:ext uri="{FF2B5EF4-FFF2-40B4-BE49-F238E27FC236}">
                <a16:creationId xmlns:a16="http://schemas.microsoft.com/office/drawing/2014/main" id="{7BBC4ED0-ACC1-401A-AA08-82C0FBC8C63F}"/>
              </a:ext>
            </a:extLst>
          </p:cNvPr>
          <p:cNvSpPr>
            <a:spLocks noChangeArrowheads="1"/>
          </p:cNvSpPr>
          <p:nvPr userDrawn="1"/>
        </p:nvSpPr>
        <p:spPr bwMode="auto">
          <a:xfrm>
            <a:off x="10778206" y="210368"/>
            <a:ext cx="1207959" cy="2239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chor="b">
            <a:spAutoFit/>
          </a:bodyPr>
          <a:lstStyle>
            <a:lvl1pPr defTabSz="893763" eaLnBrk="0" hangingPunct="0">
              <a:defRPr sz="2000" b="1">
                <a:solidFill>
                  <a:schemeClr val="tx2"/>
                </a:solidFill>
                <a:latin typeface="Arial Narrow" pitchFamily="34" charset="0"/>
              </a:defRPr>
            </a:lvl1pPr>
            <a:lvl2pPr marL="742950" indent="-285750" defTabSz="893763" eaLnBrk="0" hangingPunct="0">
              <a:defRPr sz="2000" b="1">
                <a:solidFill>
                  <a:schemeClr val="tx2"/>
                </a:solidFill>
                <a:latin typeface="Arial Narrow" pitchFamily="34" charset="0"/>
              </a:defRPr>
            </a:lvl2pPr>
            <a:lvl3pPr marL="1143000" indent="-228600" defTabSz="893763" eaLnBrk="0" hangingPunct="0">
              <a:defRPr sz="2000" b="1">
                <a:solidFill>
                  <a:schemeClr val="tx2"/>
                </a:solidFill>
                <a:latin typeface="Arial Narrow" pitchFamily="34" charset="0"/>
              </a:defRPr>
            </a:lvl3pPr>
            <a:lvl4pPr marL="1600200" indent="-228600" defTabSz="893763" eaLnBrk="0" hangingPunct="0">
              <a:defRPr sz="2000" b="1">
                <a:solidFill>
                  <a:schemeClr val="tx2"/>
                </a:solidFill>
                <a:latin typeface="Arial Narrow" pitchFamily="34" charset="0"/>
              </a:defRPr>
            </a:lvl4pPr>
            <a:lvl5pPr marL="2057400" indent="-228600" defTabSz="893763" eaLnBrk="0" hangingPunct="0">
              <a:defRPr sz="2000" b="1">
                <a:solidFill>
                  <a:schemeClr val="tx2"/>
                </a:solidFill>
                <a:latin typeface="Arial Narrow" pitchFamily="34" charset="0"/>
              </a:defRPr>
            </a:lvl5pPr>
            <a:lvl6pPr marL="2514600" indent="-228600" defTabSz="893763"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6pPr>
            <a:lvl7pPr marL="2971800" indent="-228600" defTabSz="893763"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7pPr>
            <a:lvl8pPr marL="3429000" indent="-228600" defTabSz="893763"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8pPr>
            <a:lvl9pPr marL="3886200" indent="-228600" defTabSz="893763"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9pPr>
          </a:lstStyle>
          <a:p>
            <a:pPr>
              <a:lnSpc>
                <a:spcPct val="97000"/>
              </a:lnSpc>
              <a:defRPr/>
            </a:pPr>
            <a:r>
              <a:rPr lang="en-US" altLang="en-US" sz="1500" b="1">
                <a:solidFill>
                  <a:schemeClr val="bg1"/>
                </a:solidFill>
                <a:latin typeface="+mn-lt"/>
                <a:cs typeface="+mn-cs"/>
              </a:rPr>
              <a:t>www.prci.org</a:t>
            </a:r>
          </a:p>
        </p:txBody>
      </p:sp>
    </p:spTree>
    <p:extLst>
      <p:ext uri="{BB962C8B-B14F-4D97-AF65-F5344CB8AC3E}">
        <p14:creationId xmlns:p14="http://schemas.microsoft.com/office/powerpoint/2010/main" val="62973669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userDrawn="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400883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userDrawn="1">
  <p:cSld name="Mission Statement">
    <p:spTree>
      <p:nvGrpSpPr>
        <p:cNvPr id="1" name=""/>
        <p:cNvGrpSpPr/>
        <p:nvPr/>
      </p:nvGrpSpPr>
      <p:grpSpPr>
        <a:xfrm>
          <a:off x="0" y="0"/>
          <a:ext cx="0" cy="0"/>
          <a:chOff x="0" y="0"/>
          <a:chExt cx="0" cy="0"/>
        </a:xfrm>
      </p:grpSpPr>
      <p:pic>
        <p:nvPicPr>
          <p:cNvPr id="2" name="Picture 2" descr="https://us.123rf.com/450wm/markoaliaksandr/markoaliaksandr2004/markoaliaksandr200400089/144416741-pipeline-on-the-street-in-the-field-the-transportation-of-oil-and-gas-through-pipes-technology-polit.jpg"/>
          <p:cNvPicPr>
            <a:picLocks noChangeAspect="1" noChangeArrowheads="1"/>
          </p:cNvPicPr>
          <p:nvPr userDrawn="1"/>
        </p:nvPicPr>
        <p:blipFill rotWithShape="1">
          <a:blip r:embed="rId2">
            <a:extLst>
              <a:ext uri="{28A0092B-C50C-407E-A947-70E740481C1C}">
                <a14:useLocalDpi xmlns:a14="http://schemas.microsoft.com/office/drawing/2010/main" val="0"/>
              </a:ext>
            </a:extLst>
          </a:blip>
          <a:srcRect t="7271" r="4335" b="12011"/>
          <a:stretch/>
        </p:blipFill>
        <p:spPr bwMode="auto">
          <a:xfrm>
            <a:off x="0" y="0"/>
            <a:ext cx="12192000" cy="6858003"/>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B1F65B57-790F-4E3A-9B8B-59A4568EC51C}"/>
              </a:ext>
            </a:extLst>
          </p:cNvPr>
          <p:cNvPicPr>
            <a:picLocks noChangeAspect="1"/>
          </p:cNvPicPr>
          <p:nvPr userDrawn="1"/>
        </p:nvPicPr>
        <p:blipFill rotWithShape="1">
          <a:blip r:embed="rId3">
            <a:extLst>
              <a:ext uri="{BEBA8EAE-BF5A-486C-A8C5-ECC9F3942E4B}">
                <a14:imgProps xmlns:a14="http://schemas.microsoft.com/office/drawing/2010/main">
                  <a14:imgLayer r:embed="rId4">
                    <a14:imgEffect>
                      <a14:colorTemperature colorTemp="5900"/>
                    </a14:imgEffect>
                    <a14:imgEffect>
                      <a14:saturation sat="66000"/>
                    </a14:imgEffect>
                  </a14:imgLayer>
                </a14:imgProps>
              </a:ext>
              <a:ext uri="{28A0092B-C50C-407E-A947-70E740481C1C}">
                <a14:useLocalDpi xmlns:a14="http://schemas.microsoft.com/office/drawing/2010/main" val="0"/>
              </a:ext>
            </a:extLst>
          </a:blip>
          <a:srcRect l="22206" t="21425" r="1590" b="14278"/>
          <a:stretch/>
        </p:blipFill>
        <p:spPr>
          <a:xfrm>
            <a:off x="0" y="-1"/>
            <a:ext cx="12192000" cy="6858001"/>
          </a:xfrm>
          <a:prstGeom prst="rect">
            <a:avLst/>
          </a:prstGeom>
        </p:spPr>
      </p:pic>
      <p:sp>
        <p:nvSpPr>
          <p:cNvPr id="4" name="Rectangle 3">
            <a:extLst>
              <a:ext uri="{FF2B5EF4-FFF2-40B4-BE49-F238E27FC236}">
                <a16:creationId xmlns:a16="http://schemas.microsoft.com/office/drawing/2014/main" id="{888BA327-2E67-4003-A045-0298F7F2D289}"/>
              </a:ext>
            </a:extLst>
          </p:cNvPr>
          <p:cNvSpPr/>
          <p:nvPr userDrawn="1"/>
        </p:nvSpPr>
        <p:spPr bwMode="auto">
          <a:xfrm>
            <a:off x="-1" y="3936059"/>
            <a:ext cx="12192000" cy="2192247"/>
          </a:xfrm>
          <a:prstGeom prst="rect">
            <a:avLst/>
          </a:prstGeom>
          <a:solidFill>
            <a:srgbClr val="00B3B5">
              <a:alpha val="60000"/>
            </a:srgbClr>
          </a:solidFill>
          <a:ln w="9525" cap="flat" cmpd="sng" algn="ctr">
            <a:noFill/>
            <a:prstDash val="solid"/>
            <a:round/>
            <a:headEnd type="none" w="med" len="med"/>
            <a:tailEnd type="none" w="med" len="med"/>
          </a:ln>
          <a:effectLst/>
        </p:spPr>
        <p:txBody>
          <a:bodyPr vert="horz" wrap="square" lIns="91438" tIns="45719" rIns="91438" bIns="45719" numCol="1" rtlCol="0" anchor="ctr" anchorCtr="0" compatLnSpc="1">
            <a:prstTxWarp prst="textNoShape">
              <a:avLst/>
            </a:prstTxWarp>
          </a:bodyPr>
          <a:lstStyle/>
          <a:p>
            <a:pPr defTabSz="914377">
              <a:spcBef>
                <a:spcPct val="20000"/>
              </a:spcBef>
              <a:tabLst>
                <a:tab pos="1600160" algn="l"/>
              </a:tabLst>
              <a:defRPr/>
            </a:pPr>
            <a:endParaRPr lang="en-US">
              <a:solidFill>
                <a:srgbClr val="065590"/>
              </a:solidFill>
            </a:endParaRPr>
          </a:p>
        </p:txBody>
      </p:sp>
      <p:sp>
        <p:nvSpPr>
          <p:cNvPr id="5" name="TextBox 4">
            <a:extLst>
              <a:ext uri="{FF2B5EF4-FFF2-40B4-BE49-F238E27FC236}">
                <a16:creationId xmlns:a16="http://schemas.microsoft.com/office/drawing/2014/main" id="{2C05F15B-491D-4B0C-A515-426D310E4D04}"/>
              </a:ext>
            </a:extLst>
          </p:cNvPr>
          <p:cNvSpPr txBox="1"/>
          <p:nvPr userDrawn="1"/>
        </p:nvSpPr>
        <p:spPr>
          <a:xfrm>
            <a:off x="1920242" y="4574944"/>
            <a:ext cx="8673079" cy="1384995"/>
          </a:xfrm>
          <a:prstGeom prst="rect">
            <a:avLst/>
          </a:prstGeom>
          <a:noFill/>
        </p:spPr>
        <p:txBody>
          <a:bodyPr wrap="square" lIns="91438" tIns="45719" rIns="91438" bIns="45719" rtlCol="0">
            <a:spAutoFit/>
          </a:bodyPr>
          <a:lstStyle/>
          <a:p>
            <a:pPr defTabSz="914377">
              <a:defRPr/>
            </a:pPr>
            <a:r>
              <a:rPr lang="en-US" sz="2800">
                <a:solidFill>
                  <a:srgbClr val="FFFFFF"/>
                </a:solidFill>
                <a:latin typeface="Arial" panose="020B0604020202020204" pitchFamily="34" charset="0"/>
              </a:rPr>
              <a:t>To collaboratively deliver relevant and innovative applied research to continually improve the global energy pipeline systems.</a:t>
            </a:r>
          </a:p>
        </p:txBody>
      </p:sp>
      <p:sp>
        <p:nvSpPr>
          <p:cNvPr id="6" name="TextBox 5">
            <a:extLst>
              <a:ext uri="{FF2B5EF4-FFF2-40B4-BE49-F238E27FC236}">
                <a16:creationId xmlns:a16="http://schemas.microsoft.com/office/drawing/2014/main" id="{1108C192-1633-44AF-9638-3ED727E6B269}"/>
              </a:ext>
            </a:extLst>
          </p:cNvPr>
          <p:cNvSpPr txBox="1"/>
          <p:nvPr userDrawn="1"/>
        </p:nvSpPr>
        <p:spPr>
          <a:xfrm>
            <a:off x="822960" y="3931921"/>
            <a:ext cx="3148619" cy="707887"/>
          </a:xfrm>
          <a:prstGeom prst="rect">
            <a:avLst/>
          </a:prstGeom>
          <a:noFill/>
        </p:spPr>
        <p:txBody>
          <a:bodyPr wrap="none" lIns="91438" tIns="45719" rIns="91438" bIns="45719" rtlCol="0">
            <a:spAutoFit/>
          </a:bodyPr>
          <a:lstStyle/>
          <a:p>
            <a:pPr defTabSz="914377">
              <a:defRPr/>
            </a:pPr>
            <a:r>
              <a:rPr lang="en-US" sz="4000">
                <a:solidFill>
                  <a:schemeClr val="bg1"/>
                </a:solidFill>
                <a:latin typeface="Arial"/>
              </a:rPr>
              <a:t>Our Mission</a:t>
            </a:r>
          </a:p>
        </p:txBody>
      </p:sp>
      <p:pic>
        <p:nvPicPr>
          <p:cNvPr id="7" name="Picture 6" descr="A picture containing clock&#10;&#10;Description automatically generated">
            <a:extLst>
              <a:ext uri="{FF2B5EF4-FFF2-40B4-BE49-F238E27FC236}">
                <a16:creationId xmlns:a16="http://schemas.microsoft.com/office/drawing/2014/main" id="{3BB247C1-D4C5-4E21-BE1D-8C631D7E5EA1}"/>
              </a:ext>
            </a:extLst>
          </p:cNvPr>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a:off x="345768" y="356601"/>
            <a:ext cx="2624333" cy="640081"/>
          </a:xfrm>
          <a:prstGeom prst="rect">
            <a:avLst/>
          </a:prstGeom>
        </p:spPr>
      </p:pic>
    </p:spTree>
    <p:extLst>
      <p:ext uri="{BB962C8B-B14F-4D97-AF65-F5344CB8AC3E}">
        <p14:creationId xmlns:p14="http://schemas.microsoft.com/office/powerpoint/2010/main" val="140381995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userDrawn="1">
  <p:cSld name="Vision Statement">
    <p:spTree>
      <p:nvGrpSpPr>
        <p:cNvPr id="1" name=""/>
        <p:cNvGrpSpPr/>
        <p:nvPr/>
      </p:nvGrpSpPr>
      <p:grpSpPr>
        <a:xfrm>
          <a:off x="0" y="0"/>
          <a:ext cx="0" cy="0"/>
          <a:chOff x="0" y="0"/>
          <a:chExt cx="0" cy="0"/>
        </a:xfrm>
      </p:grpSpPr>
      <p:pic>
        <p:nvPicPr>
          <p:cNvPr id="2" name="Picture 1"/>
          <p:cNvPicPr>
            <a:picLocks noChangeAspect="1"/>
          </p:cNvPicPr>
          <p:nvPr userDrawn="1"/>
        </p:nvPicPr>
        <p:blipFill rotWithShape="1">
          <a:blip r:embed="rId2" cstate="print">
            <a:extLst>
              <a:ext uri="{28A0092B-C50C-407E-A947-70E740481C1C}">
                <a14:useLocalDpi xmlns:a14="http://schemas.microsoft.com/office/drawing/2010/main" val="0"/>
              </a:ext>
            </a:extLst>
          </a:blip>
          <a:srcRect t="7878" b="7878"/>
          <a:stretch/>
        </p:blipFill>
        <p:spPr>
          <a:xfrm>
            <a:off x="-1" y="0"/>
            <a:ext cx="12192001" cy="6858000"/>
          </a:xfrm>
          <a:prstGeom prst="rect">
            <a:avLst/>
          </a:prstGeom>
        </p:spPr>
      </p:pic>
      <p:pic>
        <p:nvPicPr>
          <p:cNvPr id="3" name="Picture 2"/>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4762" y="0"/>
            <a:ext cx="12187237" cy="6860680"/>
          </a:xfrm>
          <a:prstGeom prst="rect">
            <a:avLst/>
          </a:prstGeom>
        </p:spPr>
      </p:pic>
      <p:pic>
        <p:nvPicPr>
          <p:cNvPr id="4" name="Picture 3" descr="A picture containing clock&#10;&#10;Description automatically generated">
            <a:extLst>
              <a:ext uri="{FF2B5EF4-FFF2-40B4-BE49-F238E27FC236}">
                <a16:creationId xmlns:a16="http://schemas.microsoft.com/office/drawing/2014/main" id="{3BB247C1-D4C5-4E21-BE1D-8C631D7E5EA1}"/>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345768" y="356601"/>
            <a:ext cx="2624333" cy="640081"/>
          </a:xfrm>
          <a:prstGeom prst="rect">
            <a:avLst/>
          </a:prstGeom>
        </p:spPr>
      </p:pic>
      <p:sp>
        <p:nvSpPr>
          <p:cNvPr id="5" name="Rectangle 4">
            <a:extLst>
              <a:ext uri="{FF2B5EF4-FFF2-40B4-BE49-F238E27FC236}">
                <a16:creationId xmlns:a16="http://schemas.microsoft.com/office/drawing/2014/main" id="{888BA327-2E67-4003-A045-0298F7F2D289}"/>
              </a:ext>
            </a:extLst>
          </p:cNvPr>
          <p:cNvSpPr/>
          <p:nvPr userDrawn="1"/>
        </p:nvSpPr>
        <p:spPr bwMode="auto">
          <a:xfrm>
            <a:off x="-1" y="3936059"/>
            <a:ext cx="12192000" cy="2192247"/>
          </a:xfrm>
          <a:prstGeom prst="rect">
            <a:avLst/>
          </a:prstGeom>
          <a:solidFill>
            <a:srgbClr val="00B3B5">
              <a:alpha val="60000"/>
            </a:srgbClr>
          </a:solidFill>
          <a:ln w="9525" cap="flat" cmpd="sng" algn="ctr">
            <a:noFill/>
            <a:prstDash val="solid"/>
            <a:round/>
            <a:headEnd type="none" w="med" len="med"/>
            <a:tailEnd type="none" w="med" len="med"/>
          </a:ln>
          <a:effectLst/>
        </p:spPr>
        <p:txBody>
          <a:bodyPr vert="horz" wrap="square" lIns="91438" tIns="45719" rIns="91438" bIns="45719" numCol="1" rtlCol="0" anchor="ctr" anchorCtr="0" compatLnSpc="1">
            <a:prstTxWarp prst="textNoShape">
              <a:avLst/>
            </a:prstTxWarp>
          </a:bodyPr>
          <a:lstStyle/>
          <a:p>
            <a:pPr defTabSz="914377">
              <a:spcBef>
                <a:spcPct val="20000"/>
              </a:spcBef>
              <a:tabLst>
                <a:tab pos="1600160" algn="l"/>
              </a:tabLst>
              <a:defRPr/>
            </a:pPr>
            <a:endParaRPr lang="en-US">
              <a:solidFill>
                <a:srgbClr val="065590"/>
              </a:solidFill>
            </a:endParaRPr>
          </a:p>
        </p:txBody>
      </p:sp>
      <p:sp>
        <p:nvSpPr>
          <p:cNvPr id="6" name="TextBox 5">
            <a:extLst>
              <a:ext uri="{FF2B5EF4-FFF2-40B4-BE49-F238E27FC236}">
                <a16:creationId xmlns:a16="http://schemas.microsoft.com/office/drawing/2014/main" id="{2C05F15B-491D-4B0C-A515-426D310E4D04}"/>
              </a:ext>
            </a:extLst>
          </p:cNvPr>
          <p:cNvSpPr txBox="1"/>
          <p:nvPr userDrawn="1"/>
        </p:nvSpPr>
        <p:spPr>
          <a:xfrm>
            <a:off x="1920240" y="4572001"/>
            <a:ext cx="9558528" cy="1384995"/>
          </a:xfrm>
          <a:prstGeom prst="rect">
            <a:avLst/>
          </a:prstGeom>
          <a:noFill/>
        </p:spPr>
        <p:txBody>
          <a:bodyPr wrap="square" lIns="91438" tIns="45719" rIns="91438" bIns="45719" rtlCol="0" anchor="t">
            <a:spAutoFit/>
          </a:bodyPr>
          <a:lstStyle/>
          <a:p>
            <a:pPr defTabSz="914377">
              <a:defRPr/>
            </a:pPr>
            <a:r>
              <a:rPr lang="en-US" sz="2800">
                <a:solidFill>
                  <a:prstClr val="white"/>
                </a:solidFill>
                <a:latin typeface="Arial"/>
                <a:cs typeface="Arial"/>
              </a:rPr>
              <a:t>Develop innovative solutions that provide for the safest, cleanest, and most efficient transportation and storage of energy via global pipeline systems.</a:t>
            </a:r>
            <a:r>
              <a:rPr lang="en-US" sz="2800" i="1">
                <a:solidFill>
                  <a:prstClr val="white"/>
                </a:solidFill>
                <a:effectLst>
                  <a:outerShdw blurRad="38100" dist="38100" dir="2700000" algn="tl">
                    <a:srgbClr val="000000">
                      <a:alpha val="43137"/>
                    </a:srgbClr>
                  </a:outerShdw>
                </a:effectLst>
                <a:latin typeface="Arial"/>
                <a:cs typeface="Arial"/>
              </a:rPr>
              <a:t> </a:t>
            </a:r>
          </a:p>
        </p:txBody>
      </p:sp>
      <p:sp>
        <p:nvSpPr>
          <p:cNvPr id="7" name="TextBox 6">
            <a:extLst>
              <a:ext uri="{FF2B5EF4-FFF2-40B4-BE49-F238E27FC236}">
                <a16:creationId xmlns:a16="http://schemas.microsoft.com/office/drawing/2014/main" id="{1108C192-1633-44AF-9638-3ED727E6B269}"/>
              </a:ext>
            </a:extLst>
          </p:cNvPr>
          <p:cNvSpPr txBox="1"/>
          <p:nvPr userDrawn="1"/>
        </p:nvSpPr>
        <p:spPr>
          <a:xfrm>
            <a:off x="822960" y="3931921"/>
            <a:ext cx="2767424" cy="707887"/>
          </a:xfrm>
          <a:prstGeom prst="rect">
            <a:avLst/>
          </a:prstGeom>
          <a:noFill/>
        </p:spPr>
        <p:txBody>
          <a:bodyPr wrap="none" lIns="91438" tIns="45719" rIns="91438" bIns="45719" rtlCol="0">
            <a:spAutoFit/>
          </a:bodyPr>
          <a:lstStyle/>
          <a:p>
            <a:pPr defTabSz="914377">
              <a:defRPr/>
            </a:pPr>
            <a:r>
              <a:rPr lang="en-US" sz="4000">
                <a:solidFill>
                  <a:prstClr val="white"/>
                </a:solidFill>
                <a:latin typeface="Arial"/>
              </a:rPr>
              <a:t>Our Vision</a:t>
            </a:r>
          </a:p>
        </p:txBody>
      </p:sp>
    </p:spTree>
    <p:extLst>
      <p:ext uri="{BB962C8B-B14F-4D97-AF65-F5344CB8AC3E}">
        <p14:creationId xmlns:p14="http://schemas.microsoft.com/office/powerpoint/2010/main" val="358821592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userDrawn="1">
  <p:cSld name="Core Values">
    <p:spTree>
      <p:nvGrpSpPr>
        <p:cNvPr id="1" name=""/>
        <p:cNvGrpSpPr/>
        <p:nvPr/>
      </p:nvGrpSpPr>
      <p:grpSpPr>
        <a:xfrm>
          <a:off x="0" y="0"/>
          <a:ext cx="0" cy="0"/>
          <a:chOff x="0" y="0"/>
          <a:chExt cx="0" cy="0"/>
        </a:xfrm>
      </p:grpSpPr>
      <p:pic>
        <p:nvPicPr>
          <p:cNvPr id="2" name="Picture 2" descr="See the source image">
            <a:extLst>
              <a:ext uri="{FF2B5EF4-FFF2-40B4-BE49-F238E27FC236}">
                <a16:creationId xmlns:a16="http://schemas.microsoft.com/office/drawing/2014/main" id="{BB9FE28E-152D-4013-B0DE-227830D00EFB}"/>
              </a:ext>
            </a:extLst>
          </p:cNvPr>
          <p:cNvPicPr>
            <a:picLocks noChangeAspect="1" noChangeArrowheads="1"/>
          </p:cNvPicPr>
          <p:nvPr userDrawn="1"/>
        </p:nvPicPr>
        <p:blipFill rotWithShape="1">
          <a:blip r:embed="rId2">
            <a:alphaModFix amt="50000"/>
            <a:extLst>
              <a:ext uri="{28A0092B-C50C-407E-A947-70E740481C1C}">
                <a14:useLocalDpi xmlns:a14="http://schemas.microsoft.com/office/drawing/2010/main" val="0"/>
              </a:ext>
            </a:extLst>
          </a:blip>
          <a:srcRect l="16053" t="23705" r="12638" b="-23705"/>
          <a:stretch/>
        </p:blipFill>
        <p:spPr bwMode="auto">
          <a:xfrm>
            <a:off x="6034" y="2"/>
            <a:ext cx="12185967" cy="6857999"/>
          </a:xfrm>
          <a:prstGeom prst="rect">
            <a:avLst/>
          </a:prstGeom>
          <a:noFill/>
          <a:extLst>
            <a:ext uri="{909E8E84-426E-40DD-AFC4-6F175D3DCCD1}">
              <a14:hiddenFill xmlns:a14="http://schemas.microsoft.com/office/drawing/2010/main">
                <a:solidFill>
                  <a:srgbClr val="FFFFFF"/>
                </a:solidFill>
              </a14:hiddenFill>
            </a:ext>
          </a:extLst>
        </p:spPr>
      </p:pic>
      <p:sp>
        <p:nvSpPr>
          <p:cNvPr id="3" name="AutoShape 2">
            <a:extLst>
              <a:ext uri="{FF2B5EF4-FFF2-40B4-BE49-F238E27FC236}">
                <a16:creationId xmlns:a16="http://schemas.microsoft.com/office/drawing/2014/main" id="{43B4EB42-FCDF-450A-95D7-5B65C0CF216A}"/>
              </a:ext>
            </a:extLst>
          </p:cNvPr>
          <p:cNvSpPr>
            <a:spLocks noChangeAspect="1" noChangeArrowheads="1"/>
          </p:cNvSpPr>
          <p:nvPr userDrawn="1"/>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38" tIns="45719" rIns="91438" bIns="45719" numCol="1" anchor="t" anchorCtr="0" compatLnSpc="1">
            <a:prstTxWarp prst="textNoShape">
              <a:avLst/>
            </a:prstTxWarp>
          </a:bodyPr>
          <a:lstStyle/>
          <a:p>
            <a:pPr defTabSz="914377">
              <a:defRPr/>
            </a:pPr>
            <a:endParaRPr lang="en-US">
              <a:solidFill>
                <a:srgbClr val="44546A"/>
              </a:solidFill>
            </a:endParaRPr>
          </a:p>
        </p:txBody>
      </p:sp>
      <p:pic>
        <p:nvPicPr>
          <p:cNvPr id="4" name="Picture 3" descr="A picture containing clock&#10;&#10;Description automatically generated">
            <a:extLst>
              <a:ext uri="{FF2B5EF4-FFF2-40B4-BE49-F238E27FC236}">
                <a16:creationId xmlns:a16="http://schemas.microsoft.com/office/drawing/2014/main" id="{264094B6-8363-4F41-B1E8-2183CA3118D2}"/>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211510" y="173364"/>
            <a:ext cx="2823548" cy="688670"/>
          </a:xfrm>
          <a:prstGeom prst="rect">
            <a:avLst/>
          </a:prstGeom>
        </p:spPr>
      </p:pic>
      <p:sp>
        <p:nvSpPr>
          <p:cNvPr id="5" name="TextBox 4">
            <a:extLst>
              <a:ext uri="{FF2B5EF4-FFF2-40B4-BE49-F238E27FC236}">
                <a16:creationId xmlns:a16="http://schemas.microsoft.com/office/drawing/2014/main" id="{2796492C-7678-4D2A-B0DE-E0D6EA4B45F8}"/>
              </a:ext>
            </a:extLst>
          </p:cNvPr>
          <p:cNvSpPr txBox="1"/>
          <p:nvPr userDrawn="1"/>
        </p:nvSpPr>
        <p:spPr>
          <a:xfrm>
            <a:off x="447263" y="1116421"/>
            <a:ext cx="11297469" cy="569871"/>
          </a:xfrm>
          <a:prstGeom prst="rect">
            <a:avLst/>
          </a:prstGeom>
          <a:solidFill>
            <a:srgbClr val="1F497D"/>
          </a:solidFill>
        </p:spPr>
        <p:txBody>
          <a:bodyPr wrap="square" lIns="91438" tIns="45719" rIns="91438" bIns="45719" rtlCol="0" anchor="ctr" anchorCtr="1">
            <a:noAutofit/>
          </a:bodyPr>
          <a:lstStyle>
            <a:defPPr>
              <a:defRPr lang="en-US"/>
            </a:defPPr>
            <a:lvl1pPr lvl="0" algn="ctr">
              <a:defRPr sz="2400">
                <a:solidFill>
                  <a:schemeClr val="bg1"/>
                </a:solidFill>
                <a:latin typeface="Arial"/>
                <a:cs typeface="Arial"/>
              </a:defRPr>
            </a:lvl1pPr>
          </a:lstStyle>
          <a:p>
            <a:r>
              <a:rPr lang="en-US"/>
              <a:t>Core Values</a:t>
            </a:r>
          </a:p>
        </p:txBody>
      </p:sp>
      <p:grpSp>
        <p:nvGrpSpPr>
          <p:cNvPr id="6" name="Group 5"/>
          <p:cNvGrpSpPr/>
          <p:nvPr userDrawn="1"/>
        </p:nvGrpSpPr>
        <p:grpSpPr>
          <a:xfrm>
            <a:off x="447261" y="1803307"/>
            <a:ext cx="11297472" cy="4653445"/>
            <a:chOff x="499871" y="1337881"/>
            <a:chExt cx="11297472" cy="4653445"/>
          </a:xfrm>
        </p:grpSpPr>
        <p:sp>
          <p:nvSpPr>
            <p:cNvPr id="7" name="TextBox 6"/>
            <p:cNvSpPr txBox="1"/>
            <p:nvPr/>
          </p:nvSpPr>
          <p:spPr>
            <a:xfrm>
              <a:off x="499872" y="1337881"/>
              <a:ext cx="2987040" cy="1097280"/>
            </a:xfrm>
            <a:prstGeom prst="rect">
              <a:avLst/>
            </a:prstGeom>
            <a:solidFill>
              <a:srgbClr val="00B3B5"/>
            </a:solidFill>
          </p:spPr>
          <p:txBody>
            <a:bodyPr wrap="square" rtlCol="0" anchor="ctr" anchorCtr="1">
              <a:noAutofit/>
            </a:bodyPr>
            <a:lstStyle>
              <a:defPPr>
                <a:defRPr lang="en-US"/>
              </a:defPPr>
              <a:lvl1pPr marL="0" marR="0" lvl="0" indent="0" algn="ctr" defTabSz="914400" eaLnBrk="1" latinLnBrk="0" hangingPunct="1">
                <a:lnSpc>
                  <a:spcPct val="100000"/>
                </a:lnSpc>
                <a:buClrTx/>
                <a:buSzTx/>
                <a:buFontTx/>
                <a:buNone/>
                <a:tabLst/>
                <a:defRPr kumimoji="0" sz="2800" i="0" u="none" strike="noStrike" cap="none" spc="0" normalizeH="0" baseline="0">
                  <a:ln>
                    <a:noFill/>
                  </a:ln>
                  <a:solidFill>
                    <a:schemeClr val="bg1"/>
                  </a:solidFill>
                  <a:uLnTx/>
                  <a:uFillTx/>
                  <a:latin typeface="Arial" panose="020B0604020202020204" pitchFamily="34" charset="0"/>
                </a:defRPr>
              </a:lvl1pPr>
            </a:lstStyle>
            <a:p>
              <a:r>
                <a:rPr lang="en-US" sz="2000"/>
                <a:t>Enabling Creativity</a:t>
              </a:r>
              <a:br>
                <a:rPr lang="en-US" sz="2000"/>
              </a:br>
              <a:r>
                <a:rPr lang="en-US" sz="2000"/>
                <a:t>to Innovate</a:t>
              </a:r>
            </a:p>
          </p:txBody>
        </p:sp>
        <p:sp>
          <p:nvSpPr>
            <p:cNvPr id="8" name="TextBox 7"/>
            <p:cNvSpPr txBox="1"/>
            <p:nvPr/>
          </p:nvSpPr>
          <p:spPr>
            <a:xfrm>
              <a:off x="499871" y="2523270"/>
              <a:ext cx="2970325" cy="1097280"/>
            </a:xfrm>
            <a:prstGeom prst="rect">
              <a:avLst/>
            </a:prstGeom>
            <a:solidFill>
              <a:srgbClr val="00B3B5"/>
            </a:solidFill>
          </p:spPr>
          <p:txBody>
            <a:bodyPr wrap="square" rtlCol="0" anchor="ctr" anchorCtr="1">
              <a:noAutofit/>
            </a:bodyPr>
            <a:lstStyle>
              <a:defPPr>
                <a:defRPr lang="en-US"/>
              </a:defPPr>
              <a:lvl1pPr marL="0" marR="0" lvl="0" indent="0" algn="ctr" defTabSz="914400" eaLnBrk="1" latinLnBrk="0" hangingPunct="1">
                <a:lnSpc>
                  <a:spcPct val="100000"/>
                </a:lnSpc>
                <a:buClrTx/>
                <a:buSzTx/>
                <a:buFontTx/>
                <a:buNone/>
                <a:tabLst/>
                <a:defRPr kumimoji="0" sz="2400" i="0" u="none" strike="noStrike" cap="none" spc="0" normalizeH="0" baseline="0">
                  <a:ln>
                    <a:noFill/>
                  </a:ln>
                  <a:solidFill>
                    <a:schemeClr val="bg1"/>
                  </a:solidFill>
                  <a:uLnTx/>
                  <a:uFillTx/>
                  <a:latin typeface="Arial" panose="020B0604020202020204" pitchFamily="34" charset="0"/>
                </a:defRPr>
              </a:lvl1pPr>
            </a:lstStyle>
            <a:p>
              <a:r>
                <a:rPr lang="en-US" sz="2000"/>
                <a:t>Collaborating Beyond Compare</a:t>
              </a:r>
            </a:p>
          </p:txBody>
        </p:sp>
        <p:sp>
          <p:nvSpPr>
            <p:cNvPr id="9" name="TextBox 8"/>
            <p:cNvSpPr txBox="1"/>
            <p:nvPr/>
          </p:nvSpPr>
          <p:spPr>
            <a:xfrm>
              <a:off x="499872" y="3708658"/>
              <a:ext cx="2970324" cy="1097280"/>
            </a:xfrm>
            <a:prstGeom prst="rect">
              <a:avLst/>
            </a:prstGeom>
            <a:solidFill>
              <a:srgbClr val="00B3B5"/>
            </a:solidFill>
          </p:spPr>
          <p:txBody>
            <a:bodyPr wrap="square" rtlCol="0" anchor="ctr" anchorCtr="1">
              <a:noAutofit/>
            </a:bodyPr>
            <a:lstStyle>
              <a:defPPr>
                <a:defRPr lang="en-US"/>
              </a:defPPr>
              <a:lvl1pPr marL="0" marR="0" lvl="0" indent="0" algn="ctr" defTabSz="914400" eaLnBrk="1" latinLnBrk="0" hangingPunct="1">
                <a:lnSpc>
                  <a:spcPct val="100000"/>
                </a:lnSpc>
                <a:buClrTx/>
                <a:buSzTx/>
                <a:buFontTx/>
                <a:buNone/>
                <a:tabLst/>
                <a:defRPr kumimoji="0" sz="2400" i="0" u="none" strike="noStrike" cap="none" spc="0" normalizeH="0" baseline="0">
                  <a:ln>
                    <a:noFill/>
                  </a:ln>
                  <a:solidFill>
                    <a:schemeClr val="bg1"/>
                  </a:solidFill>
                  <a:uLnTx/>
                  <a:uFillTx/>
                  <a:latin typeface="Arial" panose="020B0604020202020204" pitchFamily="34" charset="0"/>
                </a:defRPr>
              </a:lvl1pPr>
            </a:lstStyle>
            <a:p>
              <a:r>
                <a:rPr lang="en-US" sz="2000"/>
                <a:t>Committing to Excellence</a:t>
              </a:r>
            </a:p>
          </p:txBody>
        </p:sp>
        <p:sp>
          <p:nvSpPr>
            <p:cNvPr id="10" name="TextBox 9"/>
            <p:cNvSpPr txBox="1"/>
            <p:nvPr/>
          </p:nvSpPr>
          <p:spPr>
            <a:xfrm>
              <a:off x="499872" y="4894046"/>
              <a:ext cx="2970324" cy="1097280"/>
            </a:xfrm>
            <a:prstGeom prst="rect">
              <a:avLst/>
            </a:prstGeom>
            <a:solidFill>
              <a:srgbClr val="00B3B5"/>
            </a:solidFill>
          </p:spPr>
          <p:txBody>
            <a:bodyPr wrap="square" rtlCol="0" anchor="ctr" anchorCtr="1">
              <a:noAutofit/>
            </a:bodyPr>
            <a:lstStyle>
              <a:defPPr>
                <a:defRPr lang="en-US"/>
              </a:defPPr>
              <a:lvl1pPr marL="0" marR="0" lvl="0" indent="0" algn="ctr" defTabSz="914400" eaLnBrk="1" latinLnBrk="0" hangingPunct="1">
                <a:lnSpc>
                  <a:spcPct val="100000"/>
                </a:lnSpc>
                <a:buClrTx/>
                <a:buSzTx/>
                <a:buFontTx/>
                <a:buNone/>
                <a:tabLst/>
                <a:defRPr kumimoji="0" sz="2400" i="0" u="none" strike="noStrike" cap="none" spc="0" normalizeH="0" baseline="0">
                  <a:ln>
                    <a:noFill/>
                  </a:ln>
                  <a:solidFill>
                    <a:schemeClr val="bg1"/>
                  </a:solidFill>
                  <a:uLnTx/>
                  <a:uFillTx/>
                  <a:latin typeface="Arial" panose="020B0604020202020204" pitchFamily="34" charset="0"/>
                </a:defRPr>
              </a:lvl1pPr>
            </a:lstStyle>
            <a:p>
              <a:r>
                <a:rPr lang="en-US" sz="2000"/>
                <a:t>Caring for</a:t>
              </a:r>
              <a:br>
                <a:rPr lang="en-US" sz="2000"/>
              </a:br>
              <a:r>
                <a:rPr lang="en-US" sz="2000"/>
                <a:t>Each Other</a:t>
              </a:r>
            </a:p>
          </p:txBody>
        </p:sp>
        <p:sp>
          <p:nvSpPr>
            <p:cNvPr id="11" name="Rectangle 10"/>
            <p:cNvSpPr/>
            <p:nvPr/>
          </p:nvSpPr>
          <p:spPr>
            <a:xfrm>
              <a:off x="3486913" y="1337882"/>
              <a:ext cx="8310430" cy="1097280"/>
            </a:xfrm>
            <a:prstGeom prst="rect">
              <a:avLst/>
            </a:prstGeom>
            <a:solidFill>
              <a:srgbClr val="FFFFFF">
                <a:alpha val="65098"/>
              </a:srgbClr>
            </a:solidFill>
          </p:spPr>
          <p:txBody>
            <a:bodyPr wrap="square" anchor="ctr" anchorCtr="0">
              <a:noAutofit/>
            </a:bodyPr>
            <a:lstStyle/>
            <a:p>
              <a:pPr lvl="1"/>
              <a:r>
                <a:rPr lang="en-US" sz="1900" b="0">
                  <a:solidFill>
                    <a:srgbClr val="034EA2"/>
                  </a:solidFill>
                  <a:latin typeface="Arial"/>
                  <a:cs typeface="Arial"/>
                </a:rPr>
                <a:t>Our Team is a resource of new ideas, fueling better processes, and finding unconventional solutions for getting things done.</a:t>
              </a:r>
              <a:br>
                <a:rPr lang="en-US" sz="1900" b="0">
                  <a:solidFill>
                    <a:srgbClr val="034EA2"/>
                  </a:solidFill>
                  <a:latin typeface="Arial"/>
                  <a:cs typeface="Arial"/>
                </a:rPr>
              </a:br>
              <a:r>
                <a:rPr lang="en-US" sz="1900" b="0">
                  <a:solidFill>
                    <a:srgbClr val="034EA2"/>
                  </a:solidFill>
                  <a:latin typeface="Arial"/>
                  <a:cs typeface="Arial"/>
                </a:rPr>
                <a:t>We will continuously create better ways of doing what we do.</a:t>
              </a:r>
              <a:endParaRPr lang="en-US" sz="1900">
                <a:solidFill>
                  <a:srgbClr val="034EA2"/>
                </a:solidFill>
              </a:endParaRPr>
            </a:p>
          </p:txBody>
        </p:sp>
        <p:sp>
          <p:nvSpPr>
            <p:cNvPr id="12" name="Rectangle 11"/>
            <p:cNvSpPr/>
            <p:nvPr/>
          </p:nvSpPr>
          <p:spPr>
            <a:xfrm>
              <a:off x="3470196" y="2523271"/>
              <a:ext cx="8327146" cy="1097280"/>
            </a:xfrm>
            <a:prstGeom prst="rect">
              <a:avLst/>
            </a:prstGeom>
            <a:solidFill>
              <a:srgbClr val="FFFFFF">
                <a:alpha val="65098"/>
              </a:srgbClr>
            </a:solidFill>
          </p:spPr>
          <p:txBody>
            <a:bodyPr wrap="square" anchor="ctr" anchorCtr="0">
              <a:noAutofit/>
            </a:bodyPr>
            <a:lstStyle/>
            <a:p>
              <a:pPr lvl="1"/>
              <a:r>
                <a:rPr lang="en-US" sz="1900" b="0">
                  <a:solidFill>
                    <a:srgbClr val="034EA2"/>
                  </a:solidFill>
                  <a:latin typeface="Arial"/>
                  <a:cs typeface="Arial"/>
                </a:rPr>
                <a:t>We pool a diverse set of perspectives and experiences by assembling cross-functional teams to collaborate.</a:t>
              </a:r>
              <a:endParaRPr lang="en-US" sz="1900">
                <a:solidFill>
                  <a:srgbClr val="034EA2"/>
                </a:solidFill>
              </a:endParaRPr>
            </a:p>
          </p:txBody>
        </p:sp>
        <p:sp>
          <p:nvSpPr>
            <p:cNvPr id="13" name="Rectangle 12"/>
            <p:cNvSpPr/>
            <p:nvPr/>
          </p:nvSpPr>
          <p:spPr>
            <a:xfrm>
              <a:off x="3470197" y="3708658"/>
              <a:ext cx="8327145" cy="1097280"/>
            </a:xfrm>
            <a:prstGeom prst="rect">
              <a:avLst/>
            </a:prstGeom>
            <a:solidFill>
              <a:srgbClr val="FFFFFF">
                <a:alpha val="65098"/>
              </a:srgbClr>
            </a:solidFill>
          </p:spPr>
          <p:txBody>
            <a:bodyPr wrap="square" anchor="ctr" anchorCtr="0">
              <a:noAutofit/>
            </a:bodyPr>
            <a:lstStyle/>
            <a:p>
              <a:pPr lvl="1"/>
              <a:r>
                <a:rPr lang="en-US" sz="1900" b="0">
                  <a:solidFill>
                    <a:srgbClr val="034EA2"/>
                  </a:solidFill>
                  <a:latin typeface="Arial"/>
                  <a:cs typeface="Arial"/>
                </a:rPr>
                <a:t>We will endeavor to exceed expectations in everything we do – whether for things or people, we will always strive to do more than the expected and certainly more than the norm.</a:t>
              </a:r>
              <a:endParaRPr lang="en-US" sz="1900" b="0" strike="sngStrike">
                <a:solidFill>
                  <a:srgbClr val="034EA2"/>
                </a:solidFill>
                <a:latin typeface="Arial"/>
                <a:cs typeface="Arial"/>
              </a:endParaRPr>
            </a:p>
          </p:txBody>
        </p:sp>
        <p:sp>
          <p:nvSpPr>
            <p:cNvPr id="14" name="Rectangle 13"/>
            <p:cNvSpPr/>
            <p:nvPr/>
          </p:nvSpPr>
          <p:spPr>
            <a:xfrm>
              <a:off x="3470196" y="4894046"/>
              <a:ext cx="8327146" cy="1097280"/>
            </a:xfrm>
            <a:prstGeom prst="rect">
              <a:avLst/>
            </a:prstGeom>
            <a:solidFill>
              <a:srgbClr val="FFFFFF">
                <a:alpha val="65098"/>
              </a:srgbClr>
            </a:solidFill>
          </p:spPr>
          <p:txBody>
            <a:bodyPr wrap="square" anchor="ctr" anchorCtr="0">
              <a:noAutofit/>
            </a:bodyPr>
            <a:lstStyle/>
            <a:p>
              <a:pPr lvl="1"/>
              <a:r>
                <a:rPr lang="en-US" sz="1900" b="0">
                  <a:solidFill>
                    <a:srgbClr val="034EA2"/>
                  </a:solidFill>
                  <a:latin typeface="Arial"/>
                  <a:cs typeface="Arial"/>
                </a:rPr>
                <a:t>The qualities we cultivate among us are reflected in what we deli</a:t>
              </a:r>
              <a:r>
                <a:rPr lang="en-US" b="0">
                  <a:solidFill>
                    <a:srgbClr val="034EA2"/>
                  </a:solidFill>
                  <a:latin typeface="Arial"/>
                  <a:cs typeface="Arial"/>
                </a:rPr>
                <a:t>ver.</a:t>
              </a:r>
              <a:endParaRPr lang="en-US" b="0" strike="sngStrike">
                <a:solidFill>
                  <a:srgbClr val="034EA2"/>
                </a:solidFill>
                <a:latin typeface="Arial"/>
                <a:cs typeface="Arial"/>
              </a:endParaRPr>
            </a:p>
          </p:txBody>
        </p:sp>
      </p:grpSp>
    </p:spTree>
    <p:extLst>
      <p:ext uri="{BB962C8B-B14F-4D97-AF65-F5344CB8AC3E}">
        <p14:creationId xmlns:p14="http://schemas.microsoft.com/office/powerpoint/2010/main" val="183593166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5"/>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49505" indent="0" algn="ctr">
              <a:buNone/>
              <a:defRPr>
                <a:solidFill>
                  <a:schemeClr val="tx1">
                    <a:tint val="75000"/>
                  </a:schemeClr>
                </a:solidFill>
              </a:defRPr>
            </a:lvl2pPr>
            <a:lvl3pPr marL="899010" indent="0" algn="ctr">
              <a:buNone/>
              <a:defRPr>
                <a:solidFill>
                  <a:schemeClr val="tx1">
                    <a:tint val="75000"/>
                  </a:schemeClr>
                </a:solidFill>
              </a:defRPr>
            </a:lvl3pPr>
            <a:lvl4pPr marL="1348516" indent="0" algn="ctr">
              <a:buNone/>
              <a:defRPr>
                <a:solidFill>
                  <a:schemeClr val="tx1">
                    <a:tint val="75000"/>
                  </a:schemeClr>
                </a:solidFill>
              </a:defRPr>
            </a:lvl4pPr>
            <a:lvl5pPr marL="1798021" indent="0" algn="ctr">
              <a:buNone/>
              <a:defRPr>
                <a:solidFill>
                  <a:schemeClr val="tx1">
                    <a:tint val="75000"/>
                  </a:schemeClr>
                </a:solidFill>
              </a:defRPr>
            </a:lvl5pPr>
            <a:lvl6pPr marL="2247527" indent="0" algn="ctr">
              <a:buNone/>
              <a:defRPr>
                <a:solidFill>
                  <a:schemeClr val="tx1">
                    <a:tint val="75000"/>
                  </a:schemeClr>
                </a:solidFill>
              </a:defRPr>
            </a:lvl6pPr>
            <a:lvl7pPr marL="2697032" indent="0" algn="ctr">
              <a:buNone/>
              <a:defRPr>
                <a:solidFill>
                  <a:schemeClr val="tx1">
                    <a:tint val="75000"/>
                  </a:schemeClr>
                </a:solidFill>
              </a:defRPr>
            </a:lvl7pPr>
            <a:lvl8pPr marL="3146538" indent="0" algn="ctr">
              <a:buNone/>
              <a:defRPr>
                <a:solidFill>
                  <a:schemeClr val="tx1">
                    <a:tint val="75000"/>
                  </a:schemeClr>
                </a:solidFill>
              </a:defRPr>
            </a:lvl8pPr>
            <a:lvl9pPr marL="3596043"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E8719EB-511D-4336-A2AD-8B913D2BADFB}" type="slidenum">
              <a:rPr lang="en-US" smtClean="0"/>
              <a:t>‹#›</a:t>
            </a:fld>
            <a:endParaRPr lang="en-US"/>
          </a:p>
        </p:txBody>
      </p:sp>
    </p:spTree>
    <p:extLst>
      <p:ext uri="{BB962C8B-B14F-4D97-AF65-F5344CB8AC3E}">
        <p14:creationId xmlns:p14="http://schemas.microsoft.com/office/powerpoint/2010/main" val="312688115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E8719EB-511D-4336-A2AD-8B913D2BADFB}" type="slidenum">
              <a:rPr lang="en-US" smtClean="0"/>
              <a:t>‹#›</a:t>
            </a:fld>
            <a:endParaRPr lang="en-US"/>
          </a:p>
        </p:txBody>
      </p:sp>
    </p:spTree>
    <p:extLst>
      <p:ext uri="{BB962C8B-B14F-4D97-AF65-F5344CB8AC3E}">
        <p14:creationId xmlns:p14="http://schemas.microsoft.com/office/powerpoint/2010/main" val="308067154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3971"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1941">
                <a:solidFill>
                  <a:schemeClr val="tx1">
                    <a:tint val="75000"/>
                  </a:schemeClr>
                </a:solidFill>
              </a:defRPr>
            </a:lvl1pPr>
            <a:lvl2pPr marL="449505" indent="0">
              <a:buNone/>
              <a:defRPr sz="1765">
                <a:solidFill>
                  <a:schemeClr val="tx1">
                    <a:tint val="75000"/>
                  </a:schemeClr>
                </a:solidFill>
              </a:defRPr>
            </a:lvl2pPr>
            <a:lvl3pPr marL="899010" indent="0">
              <a:buNone/>
              <a:defRPr sz="1588">
                <a:solidFill>
                  <a:schemeClr val="tx1">
                    <a:tint val="75000"/>
                  </a:schemeClr>
                </a:solidFill>
              </a:defRPr>
            </a:lvl3pPr>
            <a:lvl4pPr marL="1348516" indent="0">
              <a:buNone/>
              <a:defRPr sz="1412">
                <a:solidFill>
                  <a:schemeClr val="tx1">
                    <a:tint val="75000"/>
                  </a:schemeClr>
                </a:solidFill>
              </a:defRPr>
            </a:lvl4pPr>
            <a:lvl5pPr marL="1798021" indent="0">
              <a:buNone/>
              <a:defRPr sz="1412">
                <a:solidFill>
                  <a:schemeClr val="tx1">
                    <a:tint val="75000"/>
                  </a:schemeClr>
                </a:solidFill>
              </a:defRPr>
            </a:lvl5pPr>
            <a:lvl6pPr marL="2247527" indent="0">
              <a:buNone/>
              <a:defRPr sz="1412">
                <a:solidFill>
                  <a:schemeClr val="tx1">
                    <a:tint val="75000"/>
                  </a:schemeClr>
                </a:solidFill>
              </a:defRPr>
            </a:lvl6pPr>
            <a:lvl7pPr marL="2697032" indent="0">
              <a:buNone/>
              <a:defRPr sz="1412">
                <a:solidFill>
                  <a:schemeClr val="tx1">
                    <a:tint val="75000"/>
                  </a:schemeClr>
                </a:solidFill>
              </a:defRPr>
            </a:lvl7pPr>
            <a:lvl8pPr marL="3146538" indent="0">
              <a:buNone/>
              <a:defRPr sz="1412">
                <a:solidFill>
                  <a:schemeClr val="tx1">
                    <a:tint val="75000"/>
                  </a:schemeClr>
                </a:solidFill>
              </a:defRPr>
            </a:lvl8pPr>
            <a:lvl9pPr marL="3596043" indent="0">
              <a:buNone/>
              <a:defRPr sz="1412">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E8719EB-511D-4336-A2AD-8B913D2BADFB}" type="slidenum">
              <a:rPr lang="en-US" smtClean="0"/>
              <a:t>‹#›</a:t>
            </a:fld>
            <a:endParaRPr lang="en-US"/>
          </a:p>
        </p:txBody>
      </p:sp>
    </p:spTree>
    <p:extLst>
      <p:ext uri="{BB962C8B-B14F-4D97-AF65-F5344CB8AC3E}">
        <p14:creationId xmlns:p14="http://schemas.microsoft.com/office/powerpoint/2010/main" val="180010186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lvl1pPr>
              <a:defRPr sz="2735"/>
            </a:lvl1pPr>
            <a:lvl2pPr>
              <a:defRPr sz="2382"/>
            </a:lvl2pPr>
            <a:lvl3pPr>
              <a:defRPr sz="1941"/>
            </a:lvl3pPr>
            <a:lvl4pPr>
              <a:defRPr sz="1765"/>
            </a:lvl4pPr>
            <a:lvl5pPr>
              <a:defRPr sz="1765"/>
            </a:lvl5pPr>
            <a:lvl6pPr>
              <a:defRPr sz="1765"/>
            </a:lvl6pPr>
            <a:lvl7pPr>
              <a:defRPr sz="1765"/>
            </a:lvl7pPr>
            <a:lvl8pPr>
              <a:defRPr sz="1765"/>
            </a:lvl8pPr>
            <a:lvl9pPr>
              <a:defRPr sz="1765"/>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lvl1pPr>
              <a:defRPr sz="2735"/>
            </a:lvl1pPr>
            <a:lvl2pPr>
              <a:defRPr sz="2382"/>
            </a:lvl2pPr>
            <a:lvl3pPr>
              <a:defRPr sz="1941"/>
            </a:lvl3pPr>
            <a:lvl4pPr>
              <a:defRPr sz="1765"/>
            </a:lvl4pPr>
            <a:lvl5pPr>
              <a:defRPr sz="1765"/>
            </a:lvl5pPr>
            <a:lvl6pPr>
              <a:defRPr sz="1765"/>
            </a:lvl6pPr>
            <a:lvl7pPr>
              <a:defRPr sz="1765"/>
            </a:lvl7pPr>
            <a:lvl8pPr>
              <a:defRPr sz="1765"/>
            </a:lvl8pPr>
            <a:lvl9pPr>
              <a:defRPr sz="1765"/>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E8719EB-511D-4336-A2AD-8B913D2BADFB}" type="slidenum">
              <a:rPr lang="en-US" smtClean="0"/>
              <a:t>‹#›</a:t>
            </a:fld>
            <a:endParaRPr lang="en-US"/>
          </a:p>
        </p:txBody>
      </p:sp>
    </p:spTree>
    <p:extLst>
      <p:ext uri="{BB962C8B-B14F-4D97-AF65-F5344CB8AC3E}">
        <p14:creationId xmlns:p14="http://schemas.microsoft.com/office/powerpoint/2010/main" val="80953886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8" cy="639762"/>
          </a:xfrm>
        </p:spPr>
        <p:txBody>
          <a:bodyPr anchor="b"/>
          <a:lstStyle>
            <a:lvl1pPr marL="0" indent="0">
              <a:buNone/>
              <a:defRPr sz="2382" b="1"/>
            </a:lvl1pPr>
            <a:lvl2pPr marL="449505" indent="0">
              <a:buNone/>
              <a:defRPr sz="1941" b="1"/>
            </a:lvl2pPr>
            <a:lvl3pPr marL="899010" indent="0">
              <a:buNone/>
              <a:defRPr sz="1765" b="1"/>
            </a:lvl3pPr>
            <a:lvl4pPr marL="1348516" indent="0">
              <a:buNone/>
              <a:defRPr sz="1588" b="1"/>
            </a:lvl4pPr>
            <a:lvl5pPr marL="1798021" indent="0">
              <a:buNone/>
              <a:defRPr sz="1588" b="1"/>
            </a:lvl5pPr>
            <a:lvl6pPr marL="2247527" indent="0">
              <a:buNone/>
              <a:defRPr sz="1588" b="1"/>
            </a:lvl6pPr>
            <a:lvl7pPr marL="2697032" indent="0">
              <a:buNone/>
              <a:defRPr sz="1588" b="1"/>
            </a:lvl7pPr>
            <a:lvl8pPr marL="3146538" indent="0">
              <a:buNone/>
              <a:defRPr sz="1588" b="1"/>
            </a:lvl8pPr>
            <a:lvl9pPr marL="3596043" indent="0">
              <a:buNone/>
              <a:defRPr sz="1588" b="1"/>
            </a:lvl9pPr>
          </a:lstStyle>
          <a:p>
            <a:pPr lvl="0"/>
            <a:r>
              <a:rPr lang="en-US"/>
              <a:t>Click to edit Master text styles</a:t>
            </a:r>
          </a:p>
        </p:txBody>
      </p:sp>
      <p:sp>
        <p:nvSpPr>
          <p:cNvPr id="4" name="Content Placeholder 3"/>
          <p:cNvSpPr>
            <a:spLocks noGrp="1"/>
          </p:cNvSpPr>
          <p:nvPr>
            <p:ph sz="half" idx="2"/>
          </p:nvPr>
        </p:nvSpPr>
        <p:spPr>
          <a:xfrm>
            <a:off x="609600" y="2174875"/>
            <a:ext cx="5386918" cy="3951288"/>
          </a:xfrm>
        </p:spPr>
        <p:txBody>
          <a:bodyPr/>
          <a:lstStyle>
            <a:lvl1pPr>
              <a:defRPr sz="2382"/>
            </a:lvl1pPr>
            <a:lvl2pPr>
              <a:defRPr sz="1941"/>
            </a:lvl2pPr>
            <a:lvl3pPr>
              <a:defRPr sz="1765"/>
            </a:lvl3pPr>
            <a:lvl4pPr>
              <a:defRPr sz="1588"/>
            </a:lvl4pPr>
            <a:lvl5pPr>
              <a:defRPr sz="1588"/>
            </a:lvl5pPr>
            <a:lvl6pPr>
              <a:defRPr sz="1588"/>
            </a:lvl6pPr>
            <a:lvl7pPr>
              <a:defRPr sz="1588"/>
            </a:lvl7pPr>
            <a:lvl8pPr>
              <a:defRPr sz="1588"/>
            </a:lvl8pPr>
            <a:lvl9pPr>
              <a:defRPr sz="1588"/>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4" cy="639762"/>
          </a:xfrm>
        </p:spPr>
        <p:txBody>
          <a:bodyPr anchor="b"/>
          <a:lstStyle>
            <a:lvl1pPr marL="0" indent="0">
              <a:buNone/>
              <a:defRPr sz="2382" b="1"/>
            </a:lvl1pPr>
            <a:lvl2pPr marL="449505" indent="0">
              <a:buNone/>
              <a:defRPr sz="1941" b="1"/>
            </a:lvl2pPr>
            <a:lvl3pPr marL="899010" indent="0">
              <a:buNone/>
              <a:defRPr sz="1765" b="1"/>
            </a:lvl3pPr>
            <a:lvl4pPr marL="1348516" indent="0">
              <a:buNone/>
              <a:defRPr sz="1588" b="1"/>
            </a:lvl4pPr>
            <a:lvl5pPr marL="1798021" indent="0">
              <a:buNone/>
              <a:defRPr sz="1588" b="1"/>
            </a:lvl5pPr>
            <a:lvl6pPr marL="2247527" indent="0">
              <a:buNone/>
              <a:defRPr sz="1588" b="1"/>
            </a:lvl6pPr>
            <a:lvl7pPr marL="2697032" indent="0">
              <a:buNone/>
              <a:defRPr sz="1588" b="1"/>
            </a:lvl7pPr>
            <a:lvl8pPr marL="3146538" indent="0">
              <a:buNone/>
              <a:defRPr sz="1588" b="1"/>
            </a:lvl8pPr>
            <a:lvl9pPr marL="3596043" indent="0">
              <a:buNone/>
              <a:defRPr sz="1588" b="1"/>
            </a:lvl9pPr>
          </a:lstStyle>
          <a:p>
            <a:pPr lvl="0"/>
            <a:r>
              <a:rPr lang="en-US"/>
              <a:t>Click to edit Master text styles</a:t>
            </a:r>
          </a:p>
        </p:txBody>
      </p:sp>
      <p:sp>
        <p:nvSpPr>
          <p:cNvPr id="6" name="Content Placeholder 5"/>
          <p:cNvSpPr>
            <a:spLocks noGrp="1"/>
          </p:cNvSpPr>
          <p:nvPr>
            <p:ph sz="quarter" idx="4"/>
          </p:nvPr>
        </p:nvSpPr>
        <p:spPr>
          <a:xfrm>
            <a:off x="6193368" y="2174875"/>
            <a:ext cx="5389034" cy="3951288"/>
          </a:xfrm>
        </p:spPr>
        <p:txBody>
          <a:bodyPr/>
          <a:lstStyle>
            <a:lvl1pPr>
              <a:defRPr sz="2382"/>
            </a:lvl1pPr>
            <a:lvl2pPr>
              <a:defRPr sz="1941"/>
            </a:lvl2pPr>
            <a:lvl3pPr>
              <a:defRPr sz="1765"/>
            </a:lvl3pPr>
            <a:lvl4pPr>
              <a:defRPr sz="1588"/>
            </a:lvl4pPr>
            <a:lvl5pPr>
              <a:defRPr sz="1588"/>
            </a:lvl5pPr>
            <a:lvl6pPr>
              <a:defRPr sz="1588"/>
            </a:lvl6pPr>
            <a:lvl7pPr>
              <a:defRPr sz="1588"/>
            </a:lvl7pPr>
            <a:lvl8pPr>
              <a:defRPr sz="1588"/>
            </a:lvl8pPr>
            <a:lvl9pPr>
              <a:defRPr sz="1588"/>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E8719EB-511D-4336-A2AD-8B913D2BADFB}" type="slidenum">
              <a:rPr lang="en-US" smtClean="0"/>
              <a:t>‹#›</a:t>
            </a:fld>
            <a:endParaRPr lang="en-US"/>
          </a:p>
        </p:txBody>
      </p:sp>
    </p:spTree>
    <p:extLst>
      <p:ext uri="{BB962C8B-B14F-4D97-AF65-F5344CB8AC3E}">
        <p14:creationId xmlns:p14="http://schemas.microsoft.com/office/powerpoint/2010/main" val="413196902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E8719EB-511D-4336-A2AD-8B913D2BADFB}" type="slidenum">
              <a:rPr lang="en-US" smtClean="0"/>
              <a:t>‹#›</a:t>
            </a:fld>
            <a:endParaRPr lang="en-US"/>
          </a:p>
        </p:txBody>
      </p:sp>
    </p:spTree>
    <p:extLst>
      <p:ext uri="{BB962C8B-B14F-4D97-AF65-F5344CB8AC3E}">
        <p14:creationId xmlns:p14="http://schemas.microsoft.com/office/powerpoint/2010/main" val="305769830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5E8719EB-511D-4336-A2AD-8B913D2BADFB}" type="slidenum">
              <a:rPr lang="en-US" smtClean="0"/>
              <a:t>‹#›</a:t>
            </a:fld>
            <a:endParaRPr lang="en-US"/>
          </a:p>
        </p:txBody>
      </p:sp>
    </p:spTree>
    <p:extLst>
      <p:ext uri="{BB962C8B-B14F-4D97-AF65-F5344CB8AC3E}">
        <p14:creationId xmlns:p14="http://schemas.microsoft.com/office/powerpoint/2010/main" val="41179760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1941" b="1"/>
            </a:lvl1pPr>
          </a:lstStyle>
          <a:p>
            <a:r>
              <a:rPr lang="en-US"/>
              <a:t>Click to edit Master title style</a:t>
            </a:r>
          </a:p>
        </p:txBody>
      </p:sp>
      <p:sp>
        <p:nvSpPr>
          <p:cNvPr id="3" name="Content Placeholder 2"/>
          <p:cNvSpPr>
            <a:spLocks noGrp="1"/>
          </p:cNvSpPr>
          <p:nvPr>
            <p:ph idx="1"/>
          </p:nvPr>
        </p:nvSpPr>
        <p:spPr>
          <a:xfrm>
            <a:off x="4766734" y="273050"/>
            <a:ext cx="6815667" cy="5853113"/>
          </a:xfrm>
        </p:spPr>
        <p:txBody>
          <a:bodyPr/>
          <a:lstStyle>
            <a:lvl1pPr>
              <a:defRPr sz="3177"/>
            </a:lvl1pPr>
            <a:lvl2pPr>
              <a:defRPr sz="2735"/>
            </a:lvl2pPr>
            <a:lvl3pPr>
              <a:defRPr sz="2382"/>
            </a:lvl3pPr>
            <a:lvl4pPr>
              <a:defRPr sz="1941"/>
            </a:lvl4pPr>
            <a:lvl5pPr>
              <a:defRPr sz="1941"/>
            </a:lvl5pPr>
            <a:lvl6pPr>
              <a:defRPr sz="1941"/>
            </a:lvl6pPr>
            <a:lvl7pPr>
              <a:defRPr sz="1941"/>
            </a:lvl7pPr>
            <a:lvl8pPr>
              <a:defRPr sz="1941"/>
            </a:lvl8pPr>
            <a:lvl9pPr>
              <a:defRPr sz="1941"/>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0"/>
            <a:ext cx="4011084" cy="4691063"/>
          </a:xfrm>
        </p:spPr>
        <p:txBody>
          <a:bodyPr/>
          <a:lstStyle>
            <a:lvl1pPr marL="0" indent="0">
              <a:buNone/>
              <a:defRPr sz="1412"/>
            </a:lvl1pPr>
            <a:lvl2pPr marL="449505" indent="0">
              <a:buNone/>
              <a:defRPr sz="1147"/>
            </a:lvl2pPr>
            <a:lvl3pPr marL="899010" indent="0">
              <a:buNone/>
              <a:defRPr sz="971"/>
            </a:lvl3pPr>
            <a:lvl4pPr marL="1348516" indent="0">
              <a:buNone/>
              <a:defRPr sz="882"/>
            </a:lvl4pPr>
            <a:lvl5pPr marL="1798021" indent="0">
              <a:buNone/>
              <a:defRPr sz="882"/>
            </a:lvl5pPr>
            <a:lvl6pPr marL="2247527" indent="0">
              <a:buNone/>
              <a:defRPr sz="882"/>
            </a:lvl6pPr>
            <a:lvl7pPr marL="2697032" indent="0">
              <a:buNone/>
              <a:defRPr sz="882"/>
            </a:lvl7pPr>
            <a:lvl8pPr marL="3146538" indent="0">
              <a:buNone/>
              <a:defRPr sz="882"/>
            </a:lvl8pPr>
            <a:lvl9pPr marL="3596043" indent="0">
              <a:buNone/>
              <a:defRPr sz="882"/>
            </a:lvl9pPr>
          </a:lstStyle>
          <a:p>
            <a:pPr lvl="0"/>
            <a:r>
              <a:rPr lang="en-US"/>
              <a:t>Click to edit Master text styles</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E8719EB-511D-4336-A2AD-8B913D2BADFB}" type="slidenum">
              <a:rPr lang="en-US" smtClean="0"/>
              <a:t>‹#›</a:t>
            </a:fld>
            <a:endParaRPr lang="en-US"/>
          </a:p>
        </p:txBody>
      </p:sp>
    </p:spTree>
    <p:extLst>
      <p:ext uri="{BB962C8B-B14F-4D97-AF65-F5344CB8AC3E}">
        <p14:creationId xmlns:p14="http://schemas.microsoft.com/office/powerpoint/2010/main" val="61913958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8" y="4800600"/>
            <a:ext cx="7315200" cy="566738"/>
          </a:xfrm>
        </p:spPr>
        <p:txBody>
          <a:bodyPr anchor="b"/>
          <a:lstStyle>
            <a:lvl1pPr algn="l">
              <a:defRPr sz="1941" b="1"/>
            </a:lvl1pPr>
          </a:lstStyle>
          <a:p>
            <a:r>
              <a:rPr lang="en-US"/>
              <a:t>Click to edit Master title style</a:t>
            </a:r>
          </a:p>
        </p:txBody>
      </p:sp>
      <p:sp>
        <p:nvSpPr>
          <p:cNvPr id="3" name="Picture Placeholder 2"/>
          <p:cNvSpPr>
            <a:spLocks noGrp="1"/>
          </p:cNvSpPr>
          <p:nvPr>
            <p:ph type="pic" idx="1"/>
          </p:nvPr>
        </p:nvSpPr>
        <p:spPr>
          <a:xfrm>
            <a:off x="2389718" y="612775"/>
            <a:ext cx="7315200" cy="4114800"/>
          </a:xfrm>
        </p:spPr>
        <p:txBody>
          <a:bodyPr/>
          <a:lstStyle>
            <a:lvl1pPr marL="0" indent="0">
              <a:buNone/>
              <a:defRPr sz="3177"/>
            </a:lvl1pPr>
            <a:lvl2pPr marL="449505" indent="0">
              <a:buNone/>
              <a:defRPr sz="2735"/>
            </a:lvl2pPr>
            <a:lvl3pPr marL="899010" indent="0">
              <a:buNone/>
              <a:defRPr sz="2382"/>
            </a:lvl3pPr>
            <a:lvl4pPr marL="1348516" indent="0">
              <a:buNone/>
              <a:defRPr sz="1941"/>
            </a:lvl4pPr>
            <a:lvl5pPr marL="1798021" indent="0">
              <a:buNone/>
              <a:defRPr sz="1941"/>
            </a:lvl5pPr>
            <a:lvl6pPr marL="2247527" indent="0">
              <a:buNone/>
              <a:defRPr sz="1941"/>
            </a:lvl6pPr>
            <a:lvl7pPr marL="2697032" indent="0">
              <a:buNone/>
              <a:defRPr sz="1941"/>
            </a:lvl7pPr>
            <a:lvl8pPr marL="3146538" indent="0">
              <a:buNone/>
              <a:defRPr sz="1941"/>
            </a:lvl8pPr>
            <a:lvl9pPr marL="3596043" indent="0">
              <a:buNone/>
              <a:defRPr sz="1941"/>
            </a:lvl9pPr>
          </a:lstStyle>
          <a:p>
            <a:endParaRPr lang="en-US"/>
          </a:p>
        </p:txBody>
      </p:sp>
      <p:sp>
        <p:nvSpPr>
          <p:cNvPr id="4" name="Text Placeholder 3"/>
          <p:cNvSpPr>
            <a:spLocks noGrp="1"/>
          </p:cNvSpPr>
          <p:nvPr>
            <p:ph type="body" sz="half" idx="2"/>
          </p:nvPr>
        </p:nvSpPr>
        <p:spPr>
          <a:xfrm>
            <a:off x="2389718" y="5367338"/>
            <a:ext cx="7315200" cy="804862"/>
          </a:xfrm>
        </p:spPr>
        <p:txBody>
          <a:bodyPr/>
          <a:lstStyle>
            <a:lvl1pPr marL="0" indent="0">
              <a:buNone/>
              <a:defRPr sz="1412"/>
            </a:lvl1pPr>
            <a:lvl2pPr marL="449505" indent="0">
              <a:buNone/>
              <a:defRPr sz="1147"/>
            </a:lvl2pPr>
            <a:lvl3pPr marL="899010" indent="0">
              <a:buNone/>
              <a:defRPr sz="971"/>
            </a:lvl3pPr>
            <a:lvl4pPr marL="1348516" indent="0">
              <a:buNone/>
              <a:defRPr sz="882"/>
            </a:lvl4pPr>
            <a:lvl5pPr marL="1798021" indent="0">
              <a:buNone/>
              <a:defRPr sz="882"/>
            </a:lvl5pPr>
            <a:lvl6pPr marL="2247527" indent="0">
              <a:buNone/>
              <a:defRPr sz="882"/>
            </a:lvl6pPr>
            <a:lvl7pPr marL="2697032" indent="0">
              <a:buNone/>
              <a:defRPr sz="882"/>
            </a:lvl7pPr>
            <a:lvl8pPr marL="3146538" indent="0">
              <a:buNone/>
              <a:defRPr sz="882"/>
            </a:lvl8pPr>
            <a:lvl9pPr marL="3596043" indent="0">
              <a:buNone/>
              <a:defRPr sz="882"/>
            </a:lvl9pPr>
          </a:lstStyle>
          <a:p>
            <a:pPr lvl="0"/>
            <a:r>
              <a:rPr lang="en-US"/>
              <a:t>Click to edit Master text styles</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E8719EB-511D-4336-A2AD-8B913D2BADFB}" type="slidenum">
              <a:rPr lang="en-US" smtClean="0"/>
              <a:t>‹#›</a:t>
            </a:fld>
            <a:endParaRPr lang="en-US"/>
          </a:p>
        </p:txBody>
      </p:sp>
    </p:spTree>
    <p:extLst>
      <p:ext uri="{BB962C8B-B14F-4D97-AF65-F5344CB8AC3E}">
        <p14:creationId xmlns:p14="http://schemas.microsoft.com/office/powerpoint/2010/main" val="361748445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E8719EB-511D-4336-A2AD-8B913D2BADFB}" type="slidenum">
              <a:rPr lang="en-US" smtClean="0"/>
              <a:t>‹#›</a:t>
            </a:fld>
            <a:endParaRPr lang="en-US"/>
          </a:p>
        </p:txBody>
      </p:sp>
    </p:spTree>
    <p:extLst>
      <p:ext uri="{BB962C8B-B14F-4D97-AF65-F5344CB8AC3E}">
        <p14:creationId xmlns:p14="http://schemas.microsoft.com/office/powerpoint/2010/main" val="2896415084"/>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8"/>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38"/>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E8719EB-511D-4336-A2AD-8B913D2BADFB}" type="slidenum">
              <a:rPr lang="en-US" smtClean="0"/>
              <a:t>‹#›</a:t>
            </a:fld>
            <a:endParaRPr lang="en-US"/>
          </a:p>
        </p:txBody>
      </p:sp>
    </p:spTree>
    <p:extLst>
      <p:ext uri="{BB962C8B-B14F-4D97-AF65-F5344CB8AC3E}">
        <p14:creationId xmlns:p14="http://schemas.microsoft.com/office/powerpoint/2010/main" val="257965956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2.xml"/><Relationship Id="rId3" Type="http://schemas.openxmlformats.org/officeDocument/2006/relationships/slideLayout" Target="../slideLayouts/slideLayout17.xml"/><Relationship Id="rId7" Type="http://schemas.openxmlformats.org/officeDocument/2006/relationships/slideLayout" Target="../slideLayouts/slideLayout21.xml"/><Relationship Id="rId12" Type="http://schemas.openxmlformats.org/officeDocument/2006/relationships/theme" Target="../theme/theme2.xml"/><Relationship Id="rId2" Type="http://schemas.openxmlformats.org/officeDocument/2006/relationships/slideLayout" Target="../slideLayouts/slideLayout16.xml"/><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slideLayout" Target="../slideLayouts/slideLayout25.xml"/><Relationship Id="rId5" Type="http://schemas.openxmlformats.org/officeDocument/2006/relationships/slideLayout" Target="../slideLayouts/slideLayout19.xml"/><Relationship Id="rId10" Type="http://schemas.openxmlformats.org/officeDocument/2006/relationships/slideLayout" Target="../slideLayouts/slideLayout24.xml"/><Relationship Id="rId4" Type="http://schemas.openxmlformats.org/officeDocument/2006/relationships/slideLayout" Target="../slideLayouts/slideLayout18.xml"/><Relationship Id="rId9" Type="http://schemas.openxmlformats.org/officeDocument/2006/relationships/slideLayout" Target="../slideLayouts/slideLayout23.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bwMode="gray">
      <p:bgPr>
        <a:solidFill>
          <a:schemeClr val="bg1"/>
        </a:solidFill>
        <a:effectLst/>
      </p:bgPr>
    </p:bg>
    <p:spTree>
      <p:nvGrpSpPr>
        <p:cNvPr id="1" name=""/>
        <p:cNvGrpSpPr/>
        <p:nvPr/>
      </p:nvGrpSpPr>
      <p:grpSpPr>
        <a:xfrm>
          <a:off x="0" y="0"/>
          <a:ext cx="0" cy="0"/>
          <a:chOff x="0" y="0"/>
          <a:chExt cx="0" cy="0"/>
        </a:xfrm>
      </p:grpSpPr>
      <p:sp>
        <p:nvSpPr>
          <p:cNvPr id="1026" name="Rectangle 2">
            <a:extLst>
              <a:ext uri="{FF2B5EF4-FFF2-40B4-BE49-F238E27FC236}">
                <a16:creationId xmlns:a16="http://schemas.microsoft.com/office/drawing/2014/main" id="{767E9F3C-4AE7-4D02-A4AA-70A16E499963}"/>
              </a:ext>
            </a:extLst>
          </p:cNvPr>
          <p:cNvSpPr>
            <a:spLocks noGrp="1" noChangeArrowheads="1"/>
          </p:cNvSpPr>
          <p:nvPr>
            <p:ph type="title"/>
          </p:nvPr>
        </p:nvSpPr>
        <p:spPr bwMode="auto">
          <a:xfrm>
            <a:off x="2108200" y="620713"/>
            <a:ext cx="9857317"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38" tIns="45719" rIns="91438" bIns="45719" numCol="1" anchor="ctr" anchorCtr="0" compatLnSpc="1">
            <a:prstTxWarp prst="textNoShape">
              <a:avLst/>
            </a:prstTxWarp>
          </a:bodyPr>
          <a:lstStyle/>
          <a:p>
            <a:pPr lvl="0"/>
            <a:r>
              <a:rPr lang="en-US" altLang="en-US"/>
              <a:t>Click to edit Master title style</a:t>
            </a:r>
          </a:p>
        </p:txBody>
      </p:sp>
      <p:sp>
        <p:nvSpPr>
          <p:cNvPr id="1027" name="Rectangle 3">
            <a:extLst>
              <a:ext uri="{FF2B5EF4-FFF2-40B4-BE49-F238E27FC236}">
                <a16:creationId xmlns:a16="http://schemas.microsoft.com/office/drawing/2014/main" id="{99A1B923-938C-46EF-B150-0377D88F0C7B}"/>
              </a:ext>
            </a:extLst>
          </p:cNvPr>
          <p:cNvSpPr>
            <a:spLocks noGrp="1" noChangeArrowheads="1"/>
          </p:cNvSpPr>
          <p:nvPr>
            <p:ph type="body" idx="1"/>
          </p:nvPr>
        </p:nvSpPr>
        <p:spPr bwMode="auto">
          <a:xfrm>
            <a:off x="880535" y="1498600"/>
            <a:ext cx="10579100" cy="4902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38" tIns="45719" rIns="91438" bIns="45719"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a:p>
            <a:pPr lvl="4"/>
            <a:endParaRPr lang="en-US" altLang="en-US"/>
          </a:p>
        </p:txBody>
      </p:sp>
      <p:sp>
        <p:nvSpPr>
          <p:cNvPr id="1028" name="Rectangle 14">
            <a:extLst>
              <a:ext uri="{FF2B5EF4-FFF2-40B4-BE49-F238E27FC236}">
                <a16:creationId xmlns:a16="http://schemas.microsoft.com/office/drawing/2014/main" id="{A1320F58-35A1-436E-8731-5EAE07B9996A}"/>
              </a:ext>
            </a:extLst>
          </p:cNvPr>
          <p:cNvSpPr>
            <a:spLocks noChangeArrowheads="1"/>
          </p:cNvSpPr>
          <p:nvPr/>
        </p:nvSpPr>
        <p:spPr bwMode="auto">
          <a:xfrm>
            <a:off x="2087035" y="165100"/>
            <a:ext cx="10088033" cy="304800"/>
          </a:xfrm>
          <a:prstGeom prst="rect">
            <a:avLst/>
          </a:prstGeom>
          <a:gradFill flip="none" rotWithShape="1">
            <a:gsLst>
              <a:gs pos="21000">
                <a:srgbClr val="034EA2">
                  <a:shade val="67500"/>
                  <a:satMod val="115000"/>
                </a:srgbClr>
              </a:gs>
              <a:gs pos="64162">
                <a:srgbClr val="1ABBBD"/>
              </a:gs>
              <a:gs pos="92000">
                <a:schemeClr val="bg1"/>
              </a:gs>
            </a:gsLst>
            <a:lin ang="10800000" scaled="1"/>
            <a:tileRect/>
          </a:gradFill>
          <a:ln>
            <a:noFill/>
          </a:ln>
        </p:spPr>
        <p:txBody>
          <a:bodyPr wrap="none" lIns="91438" tIns="45719" rIns="91438" bIns="45719" anchor="ctr"/>
          <a:lstStyle>
            <a:lvl1pPr eaLnBrk="0" hangingPunct="0">
              <a:defRPr sz="2000" b="1">
                <a:solidFill>
                  <a:schemeClr val="tx2"/>
                </a:solidFill>
                <a:latin typeface="Arial Narrow" pitchFamily="34" charset="0"/>
              </a:defRPr>
            </a:lvl1pPr>
            <a:lvl2pPr marL="742950" indent="-285750" eaLnBrk="0" hangingPunct="0">
              <a:defRPr sz="2000" b="1">
                <a:solidFill>
                  <a:schemeClr val="tx2"/>
                </a:solidFill>
                <a:latin typeface="Arial Narrow" pitchFamily="34" charset="0"/>
              </a:defRPr>
            </a:lvl2pPr>
            <a:lvl3pPr marL="1143000" indent="-228600" eaLnBrk="0" hangingPunct="0">
              <a:defRPr sz="2000" b="1">
                <a:solidFill>
                  <a:schemeClr val="tx2"/>
                </a:solidFill>
                <a:latin typeface="Arial Narrow" pitchFamily="34" charset="0"/>
              </a:defRPr>
            </a:lvl3pPr>
            <a:lvl4pPr marL="1600200" indent="-228600" eaLnBrk="0" hangingPunct="0">
              <a:defRPr sz="2000" b="1">
                <a:solidFill>
                  <a:schemeClr val="tx2"/>
                </a:solidFill>
                <a:latin typeface="Arial Narrow" pitchFamily="34" charset="0"/>
              </a:defRPr>
            </a:lvl4pPr>
            <a:lvl5pPr marL="2057400" indent="-228600" eaLnBrk="0" hangingPunct="0">
              <a:defRPr sz="2000" b="1">
                <a:solidFill>
                  <a:schemeClr val="tx2"/>
                </a:solidFill>
                <a:latin typeface="Arial Narrow" pitchFamily="34" charset="0"/>
              </a:defRPr>
            </a:lvl5pPr>
            <a:lvl6pPr marL="25146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6pPr>
            <a:lvl7pPr marL="29718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7pPr>
            <a:lvl8pPr marL="34290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8pPr>
            <a:lvl9pPr marL="38862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9pPr>
          </a:lstStyle>
          <a:p>
            <a:pPr eaLnBrk="1" hangingPunct="1">
              <a:spcBef>
                <a:spcPct val="20000"/>
              </a:spcBef>
              <a:buFont typeface="Wingdings" panose="05000000000000000000" pitchFamily="2" charset="2"/>
              <a:buChar char="§"/>
              <a:defRPr/>
            </a:pPr>
            <a:endParaRPr lang="en-US" altLang="en-US" sz="2000">
              <a:cs typeface="+mn-cs"/>
            </a:endParaRPr>
          </a:p>
        </p:txBody>
      </p:sp>
      <p:sp>
        <p:nvSpPr>
          <p:cNvPr id="1029" name="Rectangle 15">
            <a:extLst>
              <a:ext uri="{FF2B5EF4-FFF2-40B4-BE49-F238E27FC236}">
                <a16:creationId xmlns:a16="http://schemas.microsoft.com/office/drawing/2014/main" id="{1412AA5D-EBE2-4A3A-9E08-2D7A329D00C0}"/>
              </a:ext>
            </a:extLst>
          </p:cNvPr>
          <p:cNvSpPr>
            <a:spLocks noChangeArrowheads="1"/>
          </p:cNvSpPr>
          <p:nvPr/>
        </p:nvSpPr>
        <p:spPr bwMode="auto">
          <a:xfrm>
            <a:off x="186267" y="1164527"/>
            <a:ext cx="171522" cy="164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chor="b">
            <a:spAutoFit/>
          </a:bodyPr>
          <a:lstStyle>
            <a:lvl1pPr defTabSz="893763" eaLnBrk="0" hangingPunct="0">
              <a:defRPr sz="2000" b="1">
                <a:solidFill>
                  <a:schemeClr val="tx2"/>
                </a:solidFill>
                <a:latin typeface="Arial Narrow" panose="020B0606020202030204" pitchFamily="34" charset="0"/>
                <a:cs typeface="Arial" panose="020B0604020202020204" pitchFamily="34" charset="0"/>
              </a:defRPr>
            </a:lvl1pPr>
            <a:lvl2pPr marL="742950" indent="-285750" defTabSz="893763" eaLnBrk="0" hangingPunct="0">
              <a:defRPr sz="2000" b="1">
                <a:solidFill>
                  <a:schemeClr val="tx2"/>
                </a:solidFill>
                <a:latin typeface="Arial Narrow" panose="020B0606020202030204" pitchFamily="34" charset="0"/>
                <a:cs typeface="Arial" panose="020B0604020202020204" pitchFamily="34" charset="0"/>
              </a:defRPr>
            </a:lvl2pPr>
            <a:lvl3pPr marL="1143000" indent="-228600" defTabSz="893763" eaLnBrk="0" hangingPunct="0">
              <a:defRPr sz="2000" b="1">
                <a:solidFill>
                  <a:schemeClr val="tx2"/>
                </a:solidFill>
                <a:latin typeface="Arial Narrow" panose="020B0606020202030204" pitchFamily="34" charset="0"/>
                <a:cs typeface="Arial" panose="020B0604020202020204" pitchFamily="34" charset="0"/>
              </a:defRPr>
            </a:lvl3pPr>
            <a:lvl4pPr marL="1600200" indent="-228600" defTabSz="893763" eaLnBrk="0" hangingPunct="0">
              <a:defRPr sz="2000" b="1">
                <a:solidFill>
                  <a:schemeClr val="tx2"/>
                </a:solidFill>
                <a:latin typeface="Arial Narrow" panose="020B0606020202030204" pitchFamily="34" charset="0"/>
                <a:cs typeface="Arial" panose="020B0604020202020204" pitchFamily="34" charset="0"/>
              </a:defRPr>
            </a:lvl4pPr>
            <a:lvl5pPr marL="2057400" indent="-228600" defTabSz="893763" eaLnBrk="0" hangingPunct="0">
              <a:defRPr sz="2000" b="1">
                <a:solidFill>
                  <a:schemeClr val="tx2"/>
                </a:solidFill>
                <a:latin typeface="Arial Narrow" panose="020B0606020202030204" pitchFamily="34" charset="0"/>
                <a:cs typeface="Arial" panose="020B0604020202020204" pitchFamily="34" charset="0"/>
              </a:defRPr>
            </a:lvl5pPr>
            <a:lvl6pPr marL="2514600" indent="-228600" defTabSz="893763" eaLnBrk="0" fontAlgn="base" hangingPunct="0">
              <a:spcBef>
                <a:spcPct val="0"/>
              </a:spcBef>
              <a:spcAft>
                <a:spcPct val="0"/>
              </a:spcAft>
              <a:defRPr sz="2000" b="1">
                <a:solidFill>
                  <a:schemeClr val="tx2"/>
                </a:solidFill>
                <a:latin typeface="Arial Narrow" panose="020B0606020202030204" pitchFamily="34" charset="0"/>
                <a:cs typeface="Arial" panose="020B0604020202020204" pitchFamily="34" charset="0"/>
              </a:defRPr>
            </a:lvl6pPr>
            <a:lvl7pPr marL="2971800" indent="-228600" defTabSz="893763" eaLnBrk="0" fontAlgn="base" hangingPunct="0">
              <a:spcBef>
                <a:spcPct val="0"/>
              </a:spcBef>
              <a:spcAft>
                <a:spcPct val="0"/>
              </a:spcAft>
              <a:defRPr sz="2000" b="1">
                <a:solidFill>
                  <a:schemeClr val="tx2"/>
                </a:solidFill>
                <a:latin typeface="Arial Narrow" panose="020B0606020202030204" pitchFamily="34" charset="0"/>
                <a:cs typeface="Arial" panose="020B0604020202020204" pitchFamily="34" charset="0"/>
              </a:defRPr>
            </a:lvl7pPr>
            <a:lvl8pPr marL="3429000" indent="-228600" defTabSz="893763" eaLnBrk="0" fontAlgn="base" hangingPunct="0">
              <a:spcBef>
                <a:spcPct val="0"/>
              </a:spcBef>
              <a:spcAft>
                <a:spcPct val="0"/>
              </a:spcAft>
              <a:defRPr sz="2000" b="1">
                <a:solidFill>
                  <a:schemeClr val="tx2"/>
                </a:solidFill>
                <a:latin typeface="Arial Narrow" panose="020B0606020202030204" pitchFamily="34" charset="0"/>
                <a:cs typeface="Arial" panose="020B0604020202020204" pitchFamily="34" charset="0"/>
              </a:defRPr>
            </a:lvl8pPr>
            <a:lvl9pPr marL="3886200" indent="-228600" defTabSz="893763" eaLnBrk="0" fontAlgn="base" hangingPunct="0">
              <a:spcBef>
                <a:spcPct val="0"/>
              </a:spcBef>
              <a:spcAft>
                <a:spcPct val="0"/>
              </a:spcAft>
              <a:defRPr sz="2000" b="1">
                <a:solidFill>
                  <a:schemeClr val="tx2"/>
                </a:solidFill>
                <a:latin typeface="Arial Narrow" panose="020B0606020202030204" pitchFamily="34" charset="0"/>
                <a:cs typeface="Arial" panose="020B0604020202020204" pitchFamily="34" charset="0"/>
              </a:defRPr>
            </a:lvl9pPr>
          </a:lstStyle>
          <a:p>
            <a:pPr>
              <a:lnSpc>
                <a:spcPct val="97000"/>
              </a:lnSpc>
            </a:pPr>
            <a:fld id="{072B1A42-C524-4B61-888C-99148CDE1BB2}" type="slidenum">
              <a:rPr lang="en-US" altLang="en-US" sz="1100">
                <a:latin typeface="Arial" panose="020B0604020202020204" pitchFamily="34" charset="0"/>
              </a:rPr>
              <a:pPr>
                <a:lnSpc>
                  <a:spcPct val="97000"/>
                </a:lnSpc>
              </a:pPr>
              <a:t>‹#›</a:t>
            </a:fld>
            <a:endParaRPr lang="en-US" altLang="en-US" sz="1100">
              <a:latin typeface="Arial" panose="020B0604020202020204" pitchFamily="34" charset="0"/>
            </a:endParaRPr>
          </a:p>
        </p:txBody>
      </p:sp>
      <p:sp>
        <p:nvSpPr>
          <p:cNvPr id="1030" name="Line 16">
            <a:extLst>
              <a:ext uri="{FF2B5EF4-FFF2-40B4-BE49-F238E27FC236}">
                <a16:creationId xmlns:a16="http://schemas.microsoft.com/office/drawing/2014/main" id="{2B51F93E-77DC-4501-860A-191F995AC1A7}"/>
              </a:ext>
            </a:extLst>
          </p:cNvPr>
          <p:cNvSpPr>
            <a:spLocks noChangeShapeType="1"/>
          </p:cNvSpPr>
          <p:nvPr/>
        </p:nvSpPr>
        <p:spPr bwMode="auto">
          <a:xfrm>
            <a:off x="169335" y="1366839"/>
            <a:ext cx="11914717" cy="0"/>
          </a:xfrm>
          <a:prstGeom prst="line">
            <a:avLst/>
          </a:prstGeom>
          <a:noFill/>
          <a:ln w="12700">
            <a:solidFill>
              <a:schemeClr val="tx2"/>
            </a:solidFill>
            <a:round/>
            <a:headEnd type="none" w="sm" len="sm"/>
            <a:tailEnd type="none" w="sm" len="sm"/>
          </a:ln>
          <a:extLst>
            <a:ext uri="{909E8E84-426E-40DD-AFC4-6F175D3DCCD1}">
              <a14:hiddenFill xmlns:a14="http://schemas.microsoft.com/office/drawing/2010/main">
                <a:noFill/>
              </a14:hiddenFill>
            </a:ext>
          </a:extLst>
        </p:spPr>
        <p:txBody>
          <a:bodyPr wrap="none" lIns="91438" tIns="45719" rIns="91438" bIns="45719" anchor="ctr"/>
          <a:lstStyle/>
          <a:p>
            <a:endParaRPr lang="en-US" sz="2000"/>
          </a:p>
        </p:txBody>
      </p:sp>
      <p:sp>
        <p:nvSpPr>
          <p:cNvPr id="1032" name="Rectangle 23">
            <a:extLst>
              <a:ext uri="{FF2B5EF4-FFF2-40B4-BE49-F238E27FC236}">
                <a16:creationId xmlns:a16="http://schemas.microsoft.com/office/drawing/2014/main" id="{7BBC4ED0-ACC1-401A-AA08-82C0FBC8C63F}"/>
              </a:ext>
            </a:extLst>
          </p:cNvPr>
          <p:cNvSpPr>
            <a:spLocks noChangeArrowheads="1"/>
          </p:cNvSpPr>
          <p:nvPr/>
        </p:nvSpPr>
        <p:spPr bwMode="auto">
          <a:xfrm>
            <a:off x="10778206" y="210368"/>
            <a:ext cx="1207959" cy="2239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chor="b">
            <a:spAutoFit/>
          </a:bodyPr>
          <a:lstStyle>
            <a:lvl1pPr defTabSz="893763" eaLnBrk="0" hangingPunct="0">
              <a:defRPr sz="2000" b="1">
                <a:solidFill>
                  <a:schemeClr val="tx2"/>
                </a:solidFill>
                <a:latin typeface="Arial Narrow" pitchFamily="34" charset="0"/>
              </a:defRPr>
            </a:lvl1pPr>
            <a:lvl2pPr marL="742950" indent="-285750" defTabSz="893763" eaLnBrk="0" hangingPunct="0">
              <a:defRPr sz="2000" b="1">
                <a:solidFill>
                  <a:schemeClr val="tx2"/>
                </a:solidFill>
                <a:latin typeface="Arial Narrow" pitchFamily="34" charset="0"/>
              </a:defRPr>
            </a:lvl2pPr>
            <a:lvl3pPr marL="1143000" indent="-228600" defTabSz="893763" eaLnBrk="0" hangingPunct="0">
              <a:defRPr sz="2000" b="1">
                <a:solidFill>
                  <a:schemeClr val="tx2"/>
                </a:solidFill>
                <a:latin typeface="Arial Narrow" pitchFamily="34" charset="0"/>
              </a:defRPr>
            </a:lvl3pPr>
            <a:lvl4pPr marL="1600200" indent="-228600" defTabSz="893763" eaLnBrk="0" hangingPunct="0">
              <a:defRPr sz="2000" b="1">
                <a:solidFill>
                  <a:schemeClr val="tx2"/>
                </a:solidFill>
                <a:latin typeface="Arial Narrow" pitchFamily="34" charset="0"/>
              </a:defRPr>
            </a:lvl4pPr>
            <a:lvl5pPr marL="2057400" indent="-228600" defTabSz="893763" eaLnBrk="0" hangingPunct="0">
              <a:defRPr sz="2000" b="1">
                <a:solidFill>
                  <a:schemeClr val="tx2"/>
                </a:solidFill>
                <a:latin typeface="Arial Narrow" pitchFamily="34" charset="0"/>
              </a:defRPr>
            </a:lvl5pPr>
            <a:lvl6pPr marL="2514600" indent="-228600" defTabSz="893763"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6pPr>
            <a:lvl7pPr marL="2971800" indent="-228600" defTabSz="893763"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7pPr>
            <a:lvl8pPr marL="3429000" indent="-228600" defTabSz="893763"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8pPr>
            <a:lvl9pPr marL="3886200" indent="-228600" defTabSz="893763"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9pPr>
          </a:lstStyle>
          <a:p>
            <a:pPr>
              <a:lnSpc>
                <a:spcPct val="97000"/>
              </a:lnSpc>
              <a:defRPr/>
            </a:pPr>
            <a:r>
              <a:rPr lang="en-US" altLang="en-US" sz="1500" b="1">
                <a:solidFill>
                  <a:schemeClr val="bg1"/>
                </a:solidFill>
                <a:latin typeface="+mn-lt"/>
                <a:cs typeface="+mn-cs"/>
              </a:rPr>
              <a:t>www.prci.org</a:t>
            </a:r>
          </a:p>
        </p:txBody>
      </p:sp>
      <p:pic>
        <p:nvPicPr>
          <p:cNvPr id="9" name="Picture 8">
            <a:extLst>
              <a:ext uri="{FF2B5EF4-FFF2-40B4-BE49-F238E27FC236}">
                <a16:creationId xmlns:a16="http://schemas.microsoft.com/office/drawing/2014/main" id="{B1F4F757-5884-4FB7-8AEA-AE45AB0FC5A5}"/>
              </a:ext>
            </a:extLst>
          </p:cNvPr>
          <p:cNvPicPr>
            <a:picLocks noChangeAspect="1"/>
          </p:cNvPicPr>
          <p:nvPr/>
        </p:nvPicPr>
        <p:blipFill>
          <a:blip r:embed="rId16" cstate="print">
            <a:extLst>
              <a:ext uri="{28A0092B-C50C-407E-A947-70E740481C1C}">
                <a14:useLocalDpi xmlns:a14="http://schemas.microsoft.com/office/drawing/2010/main" val="0"/>
              </a:ext>
            </a:extLst>
          </a:blip>
          <a:stretch>
            <a:fillRect/>
          </a:stretch>
        </p:blipFill>
        <p:spPr>
          <a:xfrm>
            <a:off x="206368" y="169026"/>
            <a:ext cx="1203688" cy="884919"/>
          </a:xfrm>
          <a:prstGeom prst="rect">
            <a:avLst/>
          </a:prstGeom>
        </p:spPr>
      </p:pic>
    </p:spTree>
    <p:extLst>
      <p:ext uri="{BB962C8B-B14F-4D97-AF65-F5344CB8AC3E}">
        <p14:creationId xmlns:p14="http://schemas.microsoft.com/office/powerpoint/2010/main" val="215211893"/>
      </p:ext>
    </p:extLst>
  </p:cSld>
  <p:clrMap bg1="lt1" tx1="dk1" bg2="lt2" tx2="dk2" accent1="accent1" accent2="accent2" accent3="accent3" accent4="accent4" accent5="accent5" accent6="accent6" hlink="hlink" folHlink="folHlink"/>
  <p:sldLayoutIdLst>
    <p:sldLayoutId id="2147487811" r:id="rId1"/>
    <p:sldLayoutId id="2147487812" r:id="rId2"/>
    <p:sldLayoutId id="2147487792" r:id="rId3"/>
    <p:sldLayoutId id="2147487794" r:id="rId4"/>
    <p:sldLayoutId id="2147487796" r:id="rId5"/>
    <p:sldLayoutId id="2147487802" r:id="rId6"/>
    <p:sldLayoutId id="2147487805" r:id="rId7"/>
    <p:sldLayoutId id="2147487795" r:id="rId8"/>
    <p:sldLayoutId id="2147487798" r:id="rId9"/>
    <p:sldLayoutId id="2147487803" r:id="rId10"/>
    <p:sldLayoutId id="2147487806" r:id="rId11"/>
    <p:sldLayoutId id="2147487808" r:id="rId12"/>
    <p:sldLayoutId id="2147487809" r:id="rId13"/>
    <p:sldLayoutId id="2147487810" r:id="rId14"/>
  </p:sldLayoutIdLst>
  <p:hf sldNum="0" hdr="0" ftr="0" dt="0"/>
  <p:txStyles>
    <p:titleStyle>
      <a:lvl1pPr algn="l" rtl="0" eaLnBrk="0" fontAlgn="base" hangingPunct="0">
        <a:spcBef>
          <a:spcPct val="0"/>
        </a:spcBef>
        <a:spcAft>
          <a:spcPct val="0"/>
        </a:spcAft>
        <a:defRPr sz="2800" b="1">
          <a:solidFill>
            <a:schemeClr val="tx1"/>
          </a:solidFill>
          <a:latin typeface="+mj-lt"/>
          <a:ea typeface="+mj-ea"/>
          <a:cs typeface="+mj-cs"/>
        </a:defRPr>
      </a:lvl1pPr>
      <a:lvl2pPr algn="l" rtl="0" eaLnBrk="0" fontAlgn="base" hangingPunct="0">
        <a:spcBef>
          <a:spcPct val="0"/>
        </a:spcBef>
        <a:spcAft>
          <a:spcPct val="0"/>
        </a:spcAft>
        <a:defRPr sz="2800" b="1">
          <a:solidFill>
            <a:schemeClr val="tx1"/>
          </a:solidFill>
          <a:latin typeface="Arial" charset="0"/>
        </a:defRPr>
      </a:lvl2pPr>
      <a:lvl3pPr algn="l" rtl="0" eaLnBrk="0" fontAlgn="base" hangingPunct="0">
        <a:spcBef>
          <a:spcPct val="0"/>
        </a:spcBef>
        <a:spcAft>
          <a:spcPct val="0"/>
        </a:spcAft>
        <a:defRPr sz="2800" b="1">
          <a:solidFill>
            <a:schemeClr val="tx1"/>
          </a:solidFill>
          <a:latin typeface="Arial" charset="0"/>
        </a:defRPr>
      </a:lvl3pPr>
      <a:lvl4pPr algn="l" rtl="0" eaLnBrk="0" fontAlgn="base" hangingPunct="0">
        <a:spcBef>
          <a:spcPct val="0"/>
        </a:spcBef>
        <a:spcAft>
          <a:spcPct val="0"/>
        </a:spcAft>
        <a:defRPr sz="2800" b="1">
          <a:solidFill>
            <a:schemeClr val="tx1"/>
          </a:solidFill>
          <a:latin typeface="Arial" charset="0"/>
        </a:defRPr>
      </a:lvl4pPr>
      <a:lvl5pPr algn="l" rtl="0" eaLnBrk="0" fontAlgn="base" hangingPunct="0">
        <a:spcBef>
          <a:spcPct val="0"/>
        </a:spcBef>
        <a:spcAft>
          <a:spcPct val="0"/>
        </a:spcAft>
        <a:defRPr sz="2800" b="1">
          <a:solidFill>
            <a:schemeClr val="tx1"/>
          </a:solidFill>
          <a:latin typeface="Arial" charset="0"/>
        </a:defRPr>
      </a:lvl5pPr>
      <a:lvl6pPr marL="457189" algn="l" rtl="0" fontAlgn="base">
        <a:spcBef>
          <a:spcPct val="0"/>
        </a:spcBef>
        <a:spcAft>
          <a:spcPct val="0"/>
        </a:spcAft>
        <a:defRPr sz="2800" b="1">
          <a:solidFill>
            <a:schemeClr val="tx1"/>
          </a:solidFill>
          <a:latin typeface="Arial" charset="0"/>
        </a:defRPr>
      </a:lvl6pPr>
      <a:lvl7pPr marL="914377" algn="l" rtl="0" fontAlgn="base">
        <a:spcBef>
          <a:spcPct val="0"/>
        </a:spcBef>
        <a:spcAft>
          <a:spcPct val="0"/>
        </a:spcAft>
        <a:defRPr sz="2800" b="1">
          <a:solidFill>
            <a:schemeClr val="tx1"/>
          </a:solidFill>
          <a:latin typeface="Arial" charset="0"/>
        </a:defRPr>
      </a:lvl7pPr>
      <a:lvl8pPr marL="1371566" algn="l" rtl="0" fontAlgn="base">
        <a:spcBef>
          <a:spcPct val="0"/>
        </a:spcBef>
        <a:spcAft>
          <a:spcPct val="0"/>
        </a:spcAft>
        <a:defRPr sz="2800" b="1">
          <a:solidFill>
            <a:schemeClr val="tx1"/>
          </a:solidFill>
          <a:latin typeface="Arial" charset="0"/>
        </a:defRPr>
      </a:lvl8pPr>
      <a:lvl9pPr marL="1828754" algn="l" rtl="0" fontAlgn="base">
        <a:spcBef>
          <a:spcPct val="0"/>
        </a:spcBef>
        <a:spcAft>
          <a:spcPct val="0"/>
        </a:spcAft>
        <a:defRPr sz="2800" b="1">
          <a:solidFill>
            <a:schemeClr val="tx1"/>
          </a:solidFill>
          <a:latin typeface="Arial" charset="0"/>
        </a:defRPr>
      </a:lvl9pPr>
    </p:titleStyle>
    <p:bodyStyle>
      <a:lvl1pPr marL="225425" indent="-225425" algn="l" rtl="0" eaLnBrk="0" fontAlgn="base" hangingPunct="0">
        <a:spcBef>
          <a:spcPct val="20000"/>
        </a:spcBef>
        <a:spcAft>
          <a:spcPct val="0"/>
        </a:spcAft>
        <a:buFont typeface="Arial" panose="020B0604020202020204" pitchFamily="34" charset="0"/>
        <a:buChar char="•"/>
        <a:tabLst>
          <a:tab pos="1600160" algn="l"/>
        </a:tabLst>
        <a:defRPr sz="2000" b="1">
          <a:solidFill>
            <a:schemeClr val="tx2"/>
          </a:solidFill>
          <a:latin typeface="+mn-lt"/>
          <a:ea typeface="+mn-ea"/>
          <a:cs typeface="+mn-cs"/>
        </a:defRPr>
      </a:lvl1pPr>
      <a:lvl2pPr marL="628650" indent="-173038" algn="l" rtl="0" eaLnBrk="0" fontAlgn="base" hangingPunct="0">
        <a:spcBef>
          <a:spcPct val="20000"/>
        </a:spcBef>
        <a:spcAft>
          <a:spcPct val="0"/>
        </a:spcAft>
        <a:buFont typeface="Arial" panose="020B0604020202020204" pitchFamily="34" charset="0"/>
        <a:buChar char="•"/>
        <a:tabLst>
          <a:tab pos="1600160" algn="l"/>
        </a:tabLst>
        <a:defRPr>
          <a:solidFill>
            <a:schemeClr val="tx2"/>
          </a:solidFill>
          <a:latin typeface="+mn-lt"/>
        </a:defRPr>
      </a:lvl2pPr>
      <a:lvl3pPr marL="914400" indent="-173038" algn="l" rtl="0" eaLnBrk="0" fontAlgn="base" hangingPunct="0">
        <a:spcBef>
          <a:spcPct val="20000"/>
        </a:spcBef>
        <a:spcAft>
          <a:spcPct val="0"/>
        </a:spcAft>
        <a:buFont typeface="Arial" panose="020B0604020202020204" pitchFamily="34" charset="0"/>
        <a:buChar char="•"/>
        <a:tabLst>
          <a:tab pos="1600160" algn="l"/>
        </a:tabLst>
        <a:defRPr sz="1600" i="0">
          <a:solidFill>
            <a:schemeClr val="tx2"/>
          </a:solidFill>
          <a:latin typeface="+mn-lt"/>
        </a:defRPr>
      </a:lvl3pPr>
      <a:lvl4pPr marL="1258888" indent="-174625" algn="l" rtl="0" eaLnBrk="0" fontAlgn="base" hangingPunct="0">
        <a:spcBef>
          <a:spcPct val="20000"/>
        </a:spcBef>
        <a:spcAft>
          <a:spcPct val="0"/>
        </a:spcAft>
        <a:buFont typeface="Arial" panose="020B0604020202020204" pitchFamily="34" charset="0"/>
        <a:buChar char="•"/>
        <a:tabLst>
          <a:tab pos="1600160" algn="l"/>
        </a:tabLst>
        <a:defRPr sz="1500" i="0">
          <a:solidFill>
            <a:schemeClr val="tx2"/>
          </a:solidFill>
          <a:latin typeface="+mn-lt"/>
        </a:defRPr>
      </a:lvl4pPr>
      <a:lvl5pPr marL="1543050" indent="-115888" algn="l" rtl="0" eaLnBrk="0" fontAlgn="base" hangingPunct="0">
        <a:spcBef>
          <a:spcPct val="20000"/>
        </a:spcBef>
        <a:spcAft>
          <a:spcPct val="0"/>
        </a:spcAft>
        <a:buFont typeface="Arial" panose="020B0604020202020204" pitchFamily="34" charset="0"/>
        <a:buChar char="•"/>
        <a:tabLst/>
        <a:defRPr sz="1200" i="0">
          <a:solidFill>
            <a:schemeClr val="tx2"/>
          </a:solidFill>
          <a:latin typeface="+mn-lt"/>
        </a:defRPr>
      </a:lvl5pPr>
      <a:lvl6pPr marL="2057349" indent="-171446" algn="l" rtl="0" fontAlgn="base">
        <a:spcBef>
          <a:spcPct val="20000"/>
        </a:spcBef>
        <a:spcAft>
          <a:spcPct val="0"/>
        </a:spcAft>
        <a:buChar char="»"/>
        <a:tabLst>
          <a:tab pos="1600160" algn="l"/>
        </a:tabLst>
        <a:defRPr sz="1200" i="1">
          <a:solidFill>
            <a:schemeClr val="tx1"/>
          </a:solidFill>
          <a:latin typeface="+mn-lt"/>
        </a:defRPr>
      </a:lvl6pPr>
      <a:lvl7pPr marL="2514537" indent="-171446" algn="l" rtl="0" fontAlgn="base">
        <a:spcBef>
          <a:spcPct val="20000"/>
        </a:spcBef>
        <a:spcAft>
          <a:spcPct val="0"/>
        </a:spcAft>
        <a:buChar char="»"/>
        <a:tabLst>
          <a:tab pos="1600160" algn="l"/>
        </a:tabLst>
        <a:defRPr sz="1200" i="1">
          <a:solidFill>
            <a:schemeClr val="tx1"/>
          </a:solidFill>
          <a:latin typeface="+mn-lt"/>
        </a:defRPr>
      </a:lvl7pPr>
      <a:lvl8pPr marL="2971726" indent="-171446" algn="l" rtl="0" fontAlgn="base">
        <a:spcBef>
          <a:spcPct val="20000"/>
        </a:spcBef>
        <a:spcAft>
          <a:spcPct val="0"/>
        </a:spcAft>
        <a:buChar char="»"/>
        <a:tabLst>
          <a:tab pos="1600160" algn="l"/>
        </a:tabLst>
        <a:defRPr sz="1200" i="1">
          <a:solidFill>
            <a:schemeClr val="tx1"/>
          </a:solidFill>
          <a:latin typeface="+mn-lt"/>
        </a:defRPr>
      </a:lvl8pPr>
      <a:lvl9pPr marL="3428914" indent="-171446" algn="l" rtl="0" fontAlgn="base">
        <a:spcBef>
          <a:spcPct val="20000"/>
        </a:spcBef>
        <a:spcAft>
          <a:spcPct val="0"/>
        </a:spcAft>
        <a:buChar char="»"/>
        <a:tabLst>
          <a:tab pos="1600160" algn="l"/>
        </a:tabLst>
        <a:defRPr sz="1200" i="1">
          <a:solidFill>
            <a:schemeClr val="tx1"/>
          </a:solidFill>
          <a:latin typeface="+mn-lt"/>
        </a:defRPr>
      </a:lvl9pPr>
    </p:bodyStyle>
    <p:otherStyle>
      <a:defPPr>
        <a:defRPr lang="en-US"/>
      </a:defPPr>
      <a:lvl1pPr marL="0" algn="l" defTabSz="914377" rtl="0" eaLnBrk="1" latinLnBrk="0" hangingPunct="1">
        <a:defRPr sz="1900" kern="1200">
          <a:solidFill>
            <a:schemeClr val="tx1"/>
          </a:solidFill>
          <a:latin typeface="+mn-lt"/>
          <a:ea typeface="+mn-ea"/>
          <a:cs typeface="+mn-cs"/>
        </a:defRPr>
      </a:lvl1pPr>
      <a:lvl2pPr marL="457189" algn="l" defTabSz="914377" rtl="0" eaLnBrk="1" latinLnBrk="0" hangingPunct="1">
        <a:defRPr sz="1900" kern="1200">
          <a:solidFill>
            <a:schemeClr val="tx1"/>
          </a:solidFill>
          <a:latin typeface="+mn-lt"/>
          <a:ea typeface="+mn-ea"/>
          <a:cs typeface="+mn-cs"/>
        </a:defRPr>
      </a:lvl2pPr>
      <a:lvl3pPr marL="914377" algn="l" defTabSz="914377" rtl="0" eaLnBrk="1" latinLnBrk="0" hangingPunct="1">
        <a:defRPr sz="1900" kern="1200">
          <a:solidFill>
            <a:schemeClr val="tx1"/>
          </a:solidFill>
          <a:latin typeface="+mn-lt"/>
          <a:ea typeface="+mn-ea"/>
          <a:cs typeface="+mn-cs"/>
        </a:defRPr>
      </a:lvl3pPr>
      <a:lvl4pPr marL="1371566" algn="l" defTabSz="914377" rtl="0" eaLnBrk="1" latinLnBrk="0" hangingPunct="1">
        <a:defRPr sz="1900" kern="1200">
          <a:solidFill>
            <a:schemeClr val="tx1"/>
          </a:solidFill>
          <a:latin typeface="+mn-lt"/>
          <a:ea typeface="+mn-ea"/>
          <a:cs typeface="+mn-cs"/>
        </a:defRPr>
      </a:lvl4pPr>
      <a:lvl5pPr marL="1828754" algn="l" defTabSz="914377" rtl="0" eaLnBrk="1" latinLnBrk="0" hangingPunct="1">
        <a:defRPr sz="1900" kern="1200">
          <a:solidFill>
            <a:schemeClr val="tx1"/>
          </a:solidFill>
          <a:latin typeface="+mn-lt"/>
          <a:ea typeface="+mn-ea"/>
          <a:cs typeface="+mn-cs"/>
        </a:defRPr>
      </a:lvl5pPr>
      <a:lvl6pPr marL="2285943" algn="l" defTabSz="914377" rtl="0" eaLnBrk="1" latinLnBrk="0" hangingPunct="1">
        <a:defRPr sz="1900" kern="1200">
          <a:solidFill>
            <a:schemeClr val="tx1"/>
          </a:solidFill>
          <a:latin typeface="+mn-lt"/>
          <a:ea typeface="+mn-ea"/>
          <a:cs typeface="+mn-cs"/>
        </a:defRPr>
      </a:lvl6pPr>
      <a:lvl7pPr marL="2743131" algn="l" defTabSz="914377" rtl="0" eaLnBrk="1" latinLnBrk="0" hangingPunct="1">
        <a:defRPr sz="1900" kern="1200">
          <a:solidFill>
            <a:schemeClr val="tx1"/>
          </a:solidFill>
          <a:latin typeface="+mn-lt"/>
          <a:ea typeface="+mn-ea"/>
          <a:cs typeface="+mn-cs"/>
        </a:defRPr>
      </a:lvl7pPr>
      <a:lvl8pPr marL="3200320" algn="l" defTabSz="914377" rtl="0" eaLnBrk="1" latinLnBrk="0" hangingPunct="1">
        <a:defRPr sz="1900" kern="1200">
          <a:solidFill>
            <a:schemeClr val="tx1"/>
          </a:solidFill>
          <a:latin typeface="+mn-lt"/>
          <a:ea typeface="+mn-ea"/>
          <a:cs typeface="+mn-cs"/>
        </a:defRPr>
      </a:lvl8pPr>
      <a:lvl9pPr marL="3657509" algn="l" defTabSz="914377" rtl="0" eaLnBrk="1" latinLnBrk="0" hangingPunct="1">
        <a:defRPr sz="19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101882" tIns="50941" rIns="101882" bIns="50941" rtlCol="0" anchor="ctr">
            <a:normAutofit/>
          </a:bodyPr>
          <a:lstStyle/>
          <a:p>
            <a:r>
              <a:rPr lang="en-US"/>
              <a:t>Click to edit Master title style</a:t>
            </a:r>
          </a:p>
        </p:txBody>
      </p:sp>
      <p:sp>
        <p:nvSpPr>
          <p:cNvPr id="3" name="Text Placeholder 2"/>
          <p:cNvSpPr>
            <a:spLocks noGrp="1"/>
          </p:cNvSpPr>
          <p:nvPr>
            <p:ph type="body" idx="1"/>
          </p:nvPr>
        </p:nvSpPr>
        <p:spPr>
          <a:xfrm>
            <a:off x="609600" y="1600201"/>
            <a:ext cx="10972800" cy="4525963"/>
          </a:xfrm>
          <a:prstGeom prst="rect">
            <a:avLst/>
          </a:prstGeom>
        </p:spPr>
        <p:txBody>
          <a:bodyPr vert="horz" lIns="101882" tIns="50941" rIns="101882" bIns="50941"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09600" y="6356350"/>
            <a:ext cx="2844800" cy="365125"/>
          </a:xfrm>
          <a:prstGeom prst="rect">
            <a:avLst/>
          </a:prstGeom>
        </p:spPr>
        <p:txBody>
          <a:bodyPr vert="horz" lIns="101882" tIns="50941" rIns="101882" bIns="50941" rtlCol="0" anchor="ctr"/>
          <a:lstStyle>
            <a:lvl1pPr algn="l">
              <a:defRPr sz="1147">
                <a:solidFill>
                  <a:schemeClr val="tx1">
                    <a:tint val="75000"/>
                  </a:schemeClr>
                </a:solidFill>
              </a:defRPr>
            </a:lvl1pPr>
          </a:lstStyle>
          <a:p>
            <a:endParaRPr lang="en-US"/>
          </a:p>
        </p:txBody>
      </p:sp>
      <p:sp>
        <p:nvSpPr>
          <p:cNvPr id="5" name="Footer Placeholder 4"/>
          <p:cNvSpPr>
            <a:spLocks noGrp="1"/>
          </p:cNvSpPr>
          <p:nvPr>
            <p:ph type="ftr" sz="quarter" idx="3"/>
          </p:nvPr>
        </p:nvSpPr>
        <p:spPr>
          <a:xfrm>
            <a:off x="4165600" y="6356350"/>
            <a:ext cx="3860800" cy="365125"/>
          </a:xfrm>
          <a:prstGeom prst="rect">
            <a:avLst/>
          </a:prstGeom>
        </p:spPr>
        <p:txBody>
          <a:bodyPr vert="horz" lIns="101882" tIns="50941" rIns="101882" bIns="50941" rtlCol="0" anchor="ctr"/>
          <a:lstStyle>
            <a:lvl1pPr algn="ctr">
              <a:defRPr sz="1147">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737600" y="6356350"/>
            <a:ext cx="2844800" cy="365125"/>
          </a:xfrm>
          <a:prstGeom prst="rect">
            <a:avLst/>
          </a:prstGeom>
        </p:spPr>
        <p:txBody>
          <a:bodyPr vert="horz" lIns="101882" tIns="50941" rIns="101882" bIns="50941" rtlCol="0" anchor="ctr"/>
          <a:lstStyle>
            <a:lvl1pPr algn="r">
              <a:defRPr sz="1147">
                <a:solidFill>
                  <a:schemeClr val="tx1">
                    <a:tint val="75000"/>
                  </a:schemeClr>
                </a:solidFill>
              </a:defRPr>
            </a:lvl1pPr>
          </a:lstStyle>
          <a:p>
            <a:fld id="{5E8719EB-511D-4336-A2AD-8B913D2BADFB}" type="slidenum">
              <a:rPr lang="en-US" smtClean="0"/>
              <a:t>‹#›</a:t>
            </a:fld>
            <a:endParaRPr lang="en-US"/>
          </a:p>
        </p:txBody>
      </p:sp>
    </p:spTree>
    <p:extLst>
      <p:ext uri="{BB962C8B-B14F-4D97-AF65-F5344CB8AC3E}">
        <p14:creationId xmlns:p14="http://schemas.microsoft.com/office/powerpoint/2010/main" val="3950849513"/>
      </p:ext>
    </p:extLst>
  </p:cSld>
  <p:clrMap bg1="lt1" tx1="dk1" bg2="lt2" tx2="dk2" accent1="accent1" accent2="accent2" accent3="accent3" accent4="accent4" accent5="accent5" accent6="accent6" hlink="hlink" folHlink="folHlink"/>
  <p:sldLayoutIdLst>
    <p:sldLayoutId id="2147487814" r:id="rId1"/>
    <p:sldLayoutId id="2147487815" r:id="rId2"/>
    <p:sldLayoutId id="2147487816" r:id="rId3"/>
    <p:sldLayoutId id="2147487817" r:id="rId4"/>
    <p:sldLayoutId id="2147487818" r:id="rId5"/>
    <p:sldLayoutId id="2147487819" r:id="rId6"/>
    <p:sldLayoutId id="2147487820" r:id="rId7"/>
    <p:sldLayoutId id="2147487821" r:id="rId8"/>
    <p:sldLayoutId id="2147487822" r:id="rId9"/>
    <p:sldLayoutId id="2147487823" r:id="rId10"/>
    <p:sldLayoutId id="2147487824" r:id="rId11"/>
  </p:sldLayoutIdLst>
  <p:hf sldNum="0" hdr="0" ftr="0" dt="0"/>
  <p:txStyles>
    <p:titleStyle>
      <a:lvl1pPr algn="ctr" defTabSz="899010" rtl="0" eaLnBrk="1" latinLnBrk="0" hangingPunct="1">
        <a:spcBef>
          <a:spcPct val="0"/>
        </a:spcBef>
        <a:buNone/>
        <a:defRPr sz="4324" kern="1200">
          <a:solidFill>
            <a:schemeClr val="tx1"/>
          </a:solidFill>
          <a:latin typeface="+mj-lt"/>
          <a:ea typeface="+mj-ea"/>
          <a:cs typeface="+mj-cs"/>
        </a:defRPr>
      </a:lvl1pPr>
    </p:titleStyle>
    <p:bodyStyle>
      <a:lvl1pPr marL="337129" indent="-337129" algn="l" defTabSz="899010" rtl="0" eaLnBrk="1" latinLnBrk="0" hangingPunct="1">
        <a:spcBef>
          <a:spcPct val="20000"/>
        </a:spcBef>
        <a:buFont typeface="Arial" panose="020B0604020202020204" pitchFamily="34" charset="0"/>
        <a:buChar char="•"/>
        <a:defRPr sz="3177" kern="1200">
          <a:solidFill>
            <a:schemeClr val="tx1"/>
          </a:solidFill>
          <a:latin typeface="+mn-lt"/>
          <a:ea typeface="+mn-ea"/>
          <a:cs typeface="+mn-cs"/>
        </a:defRPr>
      </a:lvl1pPr>
      <a:lvl2pPr marL="730446" indent="-280941" algn="l" defTabSz="899010" rtl="0" eaLnBrk="1" latinLnBrk="0" hangingPunct="1">
        <a:spcBef>
          <a:spcPct val="20000"/>
        </a:spcBef>
        <a:buFont typeface="Arial" panose="020B0604020202020204" pitchFamily="34" charset="0"/>
        <a:buChar char="–"/>
        <a:defRPr sz="2735" kern="1200">
          <a:solidFill>
            <a:schemeClr val="tx1"/>
          </a:solidFill>
          <a:latin typeface="+mn-lt"/>
          <a:ea typeface="+mn-ea"/>
          <a:cs typeface="+mn-cs"/>
        </a:defRPr>
      </a:lvl2pPr>
      <a:lvl3pPr marL="1123764" indent="-224753" algn="l" defTabSz="899010" rtl="0" eaLnBrk="1" latinLnBrk="0" hangingPunct="1">
        <a:spcBef>
          <a:spcPct val="20000"/>
        </a:spcBef>
        <a:buFont typeface="Arial" panose="020B0604020202020204" pitchFamily="34" charset="0"/>
        <a:buChar char="•"/>
        <a:defRPr sz="2382" kern="1200">
          <a:solidFill>
            <a:schemeClr val="tx1"/>
          </a:solidFill>
          <a:latin typeface="+mn-lt"/>
          <a:ea typeface="+mn-ea"/>
          <a:cs typeface="+mn-cs"/>
        </a:defRPr>
      </a:lvl3pPr>
      <a:lvl4pPr marL="1573269" indent="-224753" algn="l" defTabSz="899010" rtl="0" eaLnBrk="1" latinLnBrk="0" hangingPunct="1">
        <a:spcBef>
          <a:spcPct val="20000"/>
        </a:spcBef>
        <a:buFont typeface="Arial" panose="020B0604020202020204" pitchFamily="34" charset="0"/>
        <a:buChar char="–"/>
        <a:defRPr sz="1941" kern="1200">
          <a:solidFill>
            <a:schemeClr val="tx1"/>
          </a:solidFill>
          <a:latin typeface="+mn-lt"/>
          <a:ea typeface="+mn-ea"/>
          <a:cs typeface="+mn-cs"/>
        </a:defRPr>
      </a:lvl4pPr>
      <a:lvl5pPr marL="2022774" indent="-224753" algn="l" defTabSz="899010" rtl="0" eaLnBrk="1" latinLnBrk="0" hangingPunct="1">
        <a:spcBef>
          <a:spcPct val="20000"/>
        </a:spcBef>
        <a:buFont typeface="Arial" panose="020B0604020202020204" pitchFamily="34" charset="0"/>
        <a:buChar char="»"/>
        <a:defRPr sz="1941" kern="1200">
          <a:solidFill>
            <a:schemeClr val="tx1"/>
          </a:solidFill>
          <a:latin typeface="+mn-lt"/>
          <a:ea typeface="+mn-ea"/>
          <a:cs typeface="+mn-cs"/>
        </a:defRPr>
      </a:lvl5pPr>
      <a:lvl6pPr marL="2472279" indent="-224753" algn="l" defTabSz="899010" rtl="0" eaLnBrk="1" latinLnBrk="0" hangingPunct="1">
        <a:spcBef>
          <a:spcPct val="20000"/>
        </a:spcBef>
        <a:buFont typeface="Arial" panose="020B0604020202020204" pitchFamily="34" charset="0"/>
        <a:buChar char="•"/>
        <a:defRPr sz="1941" kern="1200">
          <a:solidFill>
            <a:schemeClr val="tx1"/>
          </a:solidFill>
          <a:latin typeface="+mn-lt"/>
          <a:ea typeface="+mn-ea"/>
          <a:cs typeface="+mn-cs"/>
        </a:defRPr>
      </a:lvl6pPr>
      <a:lvl7pPr marL="2921785" indent="-224753" algn="l" defTabSz="899010" rtl="0" eaLnBrk="1" latinLnBrk="0" hangingPunct="1">
        <a:spcBef>
          <a:spcPct val="20000"/>
        </a:spcBef>
        <a:buFont typeface="Arial" panose="020B0604020202020204" pitchFamily="34" charset="0"/>
        <a:buChar char="•"/>
        <a:defRPr sz="1941" kern="1200">
          <a:solidFill>
            <a:schemeClr val="tx1"/>
          </a:solidFill>
          <a:latin typeface="+mn-lt"/>
          <a:ea typeface="+mn-ea"/>
          <a:cs typeface="+mn-cs"/>
        </a:defRPr>
      </a:lvl7pPr>
      <a:lvl8pPr marL="3371290" indent="-224753" algn="l" defTabSz="899010" rtl="0" eaLnBrk="1" latinLnBrk="0" hangingPunct="1">
        <a:spcBef>
          <a:spcPct val="20000"/>
        </a:spcBef>
        <a:buFont typeface="Arial" panose="020B0604020202020204" pitchFamily="34" charset="0"/>
        <a:buChar char="•"/>
        <a:defRPr sz="1941" kern="1200">
          <a:solidFill>
            <a:schemeClr val="tx1"/>
          </a:solidFill>
          <a:latin typeface="+mn-lt"/>
          <a:ea typeface="+mn-ea"/>
          <a:cs typeface="+mn-cs"/>
        </a:defRPr>
      </a:lvl8pPr>
      <a:lvl9pPr marL="3820796" indent="-224753" algn="l" defTabSz="899010" rtl="0" eaLnBrk="1" latinLnBrk="0" hangingPunct="1">
        <a:spcBef>
          <a:spcPct val="20000"/>
        </a:spcBef>
        <a:buFont typeface="Arial" panose="020B0604020202020204" pitchFamily="34" charset="0"/>
        <a:buChar char="•"/>
        <a:defRPr sz="1941" kern="1200">
          <a:solidFill>
            <a:schemeClr val="tx1"/>
          </a:solidFill>
          <a:latin typeface="+mn-lt"/>
          <a:ea typeface="+mn-ea"/>
          <a:cs typeface="+mn-cs"/>
        </a:defRPr>
      </a:lvl9pPr>
    </p:bodyStyle>
    <p:otherStyle>
      <a:defPPr>
        <a:defRPr lang="en-US"/>
      </a:defPPr>
      <a:lvl1pPr marL="0" algn="l" defTabSz="899010" rtl="0" eaLnBrk="1" latinLnBrk="0" hangingPunct="1">
        <a:defRPr sz="1765" kern="1200">
          <a:solidFill>
            <a:schemeClr val="tx1"/>
          </a:solidFill>
          <a:latin typeface="+mn-lt"/>
          <a:ea typeface="+mn-ea"/>
          <a:cs typeface="+mn-cs"/>
        </a:defRPr>
      </a:lvl1pPr>
      <a:lvl2pPr marL="449505" algn="l" defTabSz="899010" rtl="0" eaLnBrk="1" latinLnBrk="0" hangingPunct="1">
        <a:defRPr sz="1765" kern="1200">
          <a:solidFill>
            <a:schemeClr val="tx1"/>
          </a:solidFill>
          <a:latin typeface="+mn-lt"/>
          <a:ea typeface="+mn-ea"/>
          <a:cs typeface="+mn-cs"/>
        </a:defRPr>
      </a:lvl2pPr>
      <a:lvl3pPr marL="899010" algn="l" defTabSz="899010" rtl="0" eaLnBrk="1" latinLnBrk="0" hangingPunct="1">
        <a:defRPr sz="1765" kern="1200">
          <a:solidFill>
            <a:schemeClr val="tx1"/>
          </a:solidFill>
          <a:latin typeface="+mn-lt"/>
          <a:ea typeface="+mn-ea"/>
          <a:cs typeface="+mn-cs"/>
        </a:defRPr>
      </a:lvl3pPr>
      <a:lvl4pPr marL="1348516" algn="l" defTabSz="899010" rtl="0" eaLnBrk="1" latinLnBrk="0" hangingPunct="1">
        <a:defRPr sz="1765" kern="1200">
          <a:solidFill>
            <a:schemeClr val="tx1"/>
          </a:solidFill>
          <a:latin typeface="+mn-lt"/>
          <a:ea typeface="+mn-ea"/>
          <a:cs typeface="+mn-cs"/>
        </a:defRPr>
      </a:lvl4pPr>
      <a:lvl5pPr marL="1798021" algn="l" defTabSz="899010" rtl="0" eaLnBrk="1" latinLnBrk="0" hangingPunct="1">
        <a:defRPr sz="1765" kern="1200">
          <a:solidFill>
            <a:schemeClr val="tx1"/>
          </a:solidFill>
          <a:latin typeface="+mn-lt"/>
          <a:ea typeface="+mn-ea"/>
          <a:cs typeface="+mn-cs"/>
        </a:defRPr>
      </a:lvl5pPr>
      <a:lvl6pPr marL="2247527" algn="l" defTabSz="899010" rtl="0" eaLnBrk="1" latinLnBrk="0" hangingPunct="1">
        <a:defRPr sz="1765" kern="1200">
          <a:solidFill>
            <a:schemeClr val="tx1"/>
          </a:solidFill>
          <a:latin typeface="+mn-lt"/>
          <a:ea typeface="+mn-ea"/>
          <a:cs typeface="+mn-cs"/>
        </a:defRPr>
      </a:lvl6pPr>
      <a:lvl7pPr marL="2697032" algn="l" defTabSz="899010" rtl="0" eaLnBrk="1" latinLnBrk="0" hangingPunct="1">
        <a:defRPr sz="1765" kern="1200">
          <a:solidFill>
            <a:schemeClr val="tx1"/>
          </a:solidFill>
          <a:latin typeface="+mn-lt"/>
          <a:ea typeface="+mn-ea"/>
          <a:cs typeface="+mn-cs"/>
        </a:defRPr>
      </a:lvl7pPr>
      <a:lvl8pPr marL="3146538" algn="l" defTabSz="899010" rtl="0" eaLnBrk="1" latinLnBrk="0" hangingPunct="1">
        <a:defRPr sz="1765" kern="1200">
          <a:solidFill>
            <a:schemeClr val="tx1"/>
          </a:solidFill>
          <a:latin typeface="+mn-lt"/>
          <a:ea typeface="+mn-ea"/>
          <a:cs typeface="+mn-cs"/>
        </a:defRPr>
      </a:lvl8pPr>
      <a:lvl9pPr marL="3596043" algn="l" defTabSz="899010" rtl="0" eaLnBrk="1" latinLnBrk="0" hangingPunct="1">
        <a:defRPr sz="1765"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xml"/><Relationship Id="rId1" Type="http://schemas.openxmlformats.org/officeDocument/2006/relationships/slideLayout" Target="../slideLayouts/slideLayout11.xml"/><Relationship Id="rId5" Type="http://schemas.openxmlformats.org/officeDocument/2006/relationships/image" Target="../media/image13.png"/><Relationship Id="rId4" Type="http://schemas.openxmlformats.org/officeDocument/2006/relationships/image" Target="../media/image7.png"/></Relationships>
</file>

<file path=ppt/slides/_rels/slide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xml"/><Relationship Id="rId1" Type="http://schemas.openxmlformats.org/officeDocument/2006/relationships/slideLayout" Target="../slideLayouts/slideLayout21.xml"/><Relationship Id="rId6" Type="http://schemas.openxmlformats.org/officeDocument/2006/relationships/hyperlink" Target="https://www.prci.org/Research/StrategicResearchPriority/SRPProjects/SRP-GHG-01.aspx" TargetMode="External"/><Relationship Id="rId5" Type="http://schemas.openxmlformats.org/officeDocument/2006/relationships/hyperlink" Target="mailto:gchoquette@prci.org" TargetMode="External"/><Relationship Id="rId4" Type="http://schemas.openxmlformats.org/officeDocument/2006/relationships/hyperlink" Target="file:///C:\Users\Anita\AppData\Roaming\Microsoft\Word\www.prci.org"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40000"/>
            <a:lum/>
          </a:blip>
          <a:srcRect/>
          <a:stretch>
            <a:fillRect/>
          </a:stretch>
        </a:blipFill>
        <a:effectLst/>
      </p:bgPr>
    </p:bg>
    <p:spTree>
      <p:nvGrpSpPr>
        <p:cNvPr id="1" name=""/>
        <p:cNvGrpSpPr/>
        <p:nvPr/>
      </p:nvGrpSpPr>
      <p:grpSpPr>
        <a:xfrm>
          <a:off x="0" y="0"/>
          <a:ext cx="0" cy="0"/>
          <a:chOff x="0" y="0"/>
          <a:chExt cx="0" cy="0"/>
        </a:xfrm>
      </p:grpSpPr>
      <p:sp>
        <p:nvSpPr>
          <p:cNvPr id="5" name="TextBox 4"/>
          <p:cNvSpPr txBox="1"/>
          <p:nvPr/>
        </p:nvSpPr>
        <p:spPr>
          <a:xfrm>
            <a:off x="1665330" y="548476"/>
            <a:ext cx="9253435" cy="781184"/>
          </a:xfrm>
          <a:prstGeom prst="rect">
            <a:avLst/>
          </a:prstGeom>
          <a:solidFill>
            <a:srgbClr val="034EA2"/>
          </a:solidFill>
        </p:spPr>
        <p:txBody>
          <a:bodyPr wrap="square" rtlCol="0" anchor="ctr" anchorCtr="0">
            <a:noAutofit/>
          </a:bodyPr>
          <a:lstStyle/>
          <a:p>
            <a:pPr algn="r" defTabSz="899010" fontAlgn="auto">
              <a:spcBef>
                <a:spcPts val="0"/>
              </a:spcBef>
              <a:spcAft>
                <a:spcPts val="0"/>
              </a:spcAft>
            </a:pPr>
            <a:r>
              <a:rPr lang="en-US" sz="1765" b="0">
                <a:solidFill>
                  <a:prstClr val="white"/>
                </a:solidFill>
                <a:latin typeface="Open Sans ExtraBold" panose="020B0906030804020204" pitchFamily="34" charset="0"/>
                <a:ea typeface="Open Sans ExtraBold" panose="020B0906030804020204" pitchFamily="34" charset="0"/>
                <a:cs typeface="Open Sans ExtraBold" panose="020B0906030804020204" pitchFamily="34" charset="0"/>
              </a:rPr>
              <a:t>Greenhouse Gases Emissions Reduction</a:t>
            </a:r>
          </a:p>
        </p:txBody>
      </p:sp>
      <p:sp>
        <p:nvSpPr>
          <p:cNvPr id="6" name="TextBox 5"/>
          <p:cNvSpPr txBox="1"/>
          <p:nvPr/>
        </p:nvSpPr>
        <p:spPr>
          <a:xfrm>
            <a:off x="1743749" y="2022874"/>
            <a:ext cx="9253435" cy="328921"/>
          </a:xfrm>
          <a:prstGeom prst="rect">
            <a:avLst/>
          </a:prstGeom>
          <a:solidFill>
            <a:srgbClr val="034EA2"/>
          </a:solidFill>
        </p:spPr>
        <p:txBody>
          <a:bodyPr wrap="square" rtlCol="0" anchor="ctr" anchorCtr="1">
            <a:noAutofit/>
          </a:bodyPr>
          <a:lstStyle/>
          <a:p>
            <a:pPr algn="ctr" defTabSz="899010" fontAlgn="auto">
              <a:spcBef>
                <a:spcPts val="0"/>
              </a:spcBef>
              <a:spcAft>
                <a:spcPts val="0"/>
              </a:spcAft>
            </a:pPr>
            <a:r>
              <a:rPr lang="en-US" sz="1235">
                <a:solidFill>
                  <a:prstClr val="white"/>
                </a:solidFill>
                <a:latin typeface="Open Sans" panose="020B0606030504020204" pitchFamily="34" charset="0"/>
                <a:ea typeface="Open Sans" panose="020B0606030504020204" pitchFamily="34" charset="0"/>
                <a:cs typeface="Open Sans" panose="020B0606030504020204" pitchFamily="34" charset="0"/>
              </a:rPr>
              <a:t>Outcomes and Value to Industry</a:t>
            </a:r>
          </a:p>
        </p:txBody>
      </p:sp>
      <p:sp>
        <p:nvSpPr>
          <p:cNvPr id="8" name="TextBox 7"/>
          <p:cNvSpPr txBox="1"/>
          <p:nvPr/>
        </p:nvSpPr>
        <p:spPr>
          <a:xfrm>
            <a:off x="1743747" y="3676664"/>
            <a:ext cx="2666244" cy="328921"/>
          </a:xfrm>
          <a:prstGeom prst="rect">
            <a:avLst/>
          </a:prstGeom>
          <a:solidFill>
            <a:srgbClr val="034EA2"/>
          </a:solidFill>
        </p:spPr>
        <p:txBody>
          <a:bodyPr wrap="square" rtlCol="0" anchor="ctr" anchorCtr="0">
            <a:noAutofit/>
          </a:bodyPr>
          <a:lstStyle>
            <a:defPPr>
              <a:defRPr lang="en-US"/>
            </a:defPPr>
            <a:lvl1pPr>
              <a:defRPr sz="1400" b="1">
                <a:solidFill>
                  <a:schemeClr val="bg1"/>
                </a:solidFill>
                <a:latin typeface="Open Sans" panose="020B0606030504020204" pitchFamily="34" charset="0"/>
                <a:ea typeface="Open Sans" panose="020B0606030504020204" pitchFamily="34" charset="0"/>
                <a:cs typeface="Open Sans" panose="020B0606030504020204" pitchFamily="34" charset="0"/>
              </a:defRPr>
            </a:lvl1pPr>
          </a:lstStyle>
          <a:p>
            <a:pPr defTabSz="899010" fontAlgn="auto">
              <a:spcBef>
                <a:spcPts val="0"/>
              </a:spcBef>
              <a:spcAft>
                <a:spcPts val="0"/>
              </a:spcAft>
            </a:pPr>
            <a:r>
              <a:rPr lang="en-US" sz="1235">
                <a:solidFill>
                  <a:prstClr val="white"/>
                </a:solidFill>
              </a:rPr>
              <a:t>Stakeholders</a:t>
            </a:r>
          </a:p>
        </p:txBody>
      </p:sp>
      <p:sp>
        <p:nvSpPr>
          <p:cNvPr id="9" name="TextBox 8"/>
          <p:cNvSpPr txBox="1"/>
          <p:nvPr/>
        </p:nvSpPr>
        <p:spPr>
          <a:xfrm>
            <a:off x="4566831" y="3676665"/>
            <a:ext cx="6351934" cy="328921"/>
          </a:xfrm>
          <a:prstGeom prst="rect">
            <a:avLst/>
          </a:prstGeom>
          <a:solidFill>
            <a:srgbClr val="034EA2"/>
          </a:solidFill>
        </p:spPr>
        <p:txBody>
          <a:bodyPr wrap="square" lIns="80682" tIns="40341" rIns="80682" bIns="40341" rtlCol="0" anchor="ctr" anchorCtr="0">
            <a:noAutofit/>
          </a:bodyPr>
          <a:lstStyle>
            <a:defPPr>
              <a:defRPr lang="en-US"/>
            </a:defPPr>
            <a:lvl1pPr>
              <a:defRPr sz="1400" b="1">
                <a:solidFill>
                  <a:schemeClr val="bg1"/>
                </a:solidFill>
                <a:latin typeface="Open Sans" panose="020B0606030504020204" pitchFamily="34" charset="0"/>
                <a:ea typeface="Open Sans" panose="020B0606030504020204" pitchFamily="34" charset="0"/>
                <a:cs typeface="Open Sans" panose="020B0606030504020204" pitchFamily="34" charset="0"/>
              </a:defRPr>
            </a:lvl1pPr>
          </a:lstStyle>
          <a:p>
            <a:pPr defTabSz="899010" fontAlgn="auto">
              <a:spcBef>
                <a:spcPts val="0"/>
              </a:spcBef>
              <a:spcAft>
                <a:spcPts val="0"/>
              </a:spcAft>
            </a:pPr>
            <a:r>
              <a:rPr lang="en-US" sz="1235">
                <a:solidFill>
                  <a:prstClr val="white"/>
                </a:solidFill>
                <a:latin typeface="Open Sans"/>
                <a:ea typeface="Open Sans"/>
                <a:cs typeface="Open Sans"/>
              </a:rPr>
              <a:t>Industry Improvement</a:t>
            </a:r>
          </a:p>
        </p:txBody>
      </p:sp>
      <p:grpSp>
        <p:nvGrpSpPr>
          <p:cNvPr id="12" name="Group 11"/>
          <p:cNvGrpSpPr/>
          <p:nvPr/>
        </p:nvGrpSpPr>
        <p:grpSpPr>
          <a:xfrm>
            <a:off x="1743749" y="342900"/>
            <a:ext cx="2901501" cy="822299"/>
            <a:chOff x="685800" y="381000"/>
            <a:chExt cx="2819400" cy="762000"/>
          </a:xfrm>
        </p:grpSpPr>
        <p:sp>
          <p:nvSpPr>
            <p:cNvPr id="11" name="Rectangle 10"/>
            <p:cNvSpPr/>
            <p:nvPr/>
          </p:nvSpPr>
          <p:spPr>
            <a:xfrm>
              <a:off x="685800" y="381000"/>
              <a:ext cx="2819400" cy="762000"/>
            </a:xfrm>
            <a:prstGeom prst="rect">
              <a:avLst/>
            </a:prstGeom>
            <a:solidFill>
              <a:schemeClr val="bg1"/>
            </a:solidFill>
            <a:ln w="3175">
              <a:solidFill>
                <a:srgbClr val="034EA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99010" fontAlgn="auto">
                <a:spcBef>
                  <a:spcPts val="0"/>
                </a:spcBef>
                <a:spcAft>
                  <a:spcPts val="0"/>
                </a:spcAft>
              </a:pPr>
              <a:endParaRPr lang="en-US" sz="1765" b="0">
                <a:solidFill>
                  <a:prstClr val="white"/>
                </a:solidFill>
                <a:latin typeface="Calibri"/>
              </a:endParaRPr>
            </a:p>
          </p:txBody>
        </p:sp>
        <p:pic>
          <p:nvPicPr>
            <p:cNvPr id="10" name="Picture 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83334" y="441960"/>
              <a:ext cx="2624333" cy="640081"/>
            </a:xfrm>
            <a:prstGeom prst="rect">
              <a:avLst/>
            </a:prstGeom>
          </p:spPr>
        </p:pic>
      </p:grpSp>
      <p:sp>
        <p:nvSpPr>
          <p:cNvPr id="13" name="TextBox 12"/>
          <p:cNvSpPr txBox="1"/>
          <p:nvPr/>
        </p:nvSpPr>
        <p:spPr>
          <a:xfrm>
            <a:off x="1757014" y="1381239"/>
            <a:ext cx="9175015" cy="512357"/>
          </a:xfrm>
          <a:prstGeom prst="rect">
            <a:avLst/>
          </a:prstGeom>
          <a:noFill/>
        </p:spPr>
        <p:txBody>
          <a:bodyPr wrap="square" lIns="80682" tIns="40341" rIns="80682" bIns="40341" rtlCol="0" anchor="t">
            <a:spAutoFit/>
          </a:bodyPr>
          <a:lstStyle/>
          <a:p>
            <a:pPr defTabSz="899010" fontAlgn="auto">
              <a:spcBef>
                <a:spcPts val="0"/>
              </a:spcBef>
              <a:spcAft>
                <a:spcPts val="0"/>
              </a:spcAft>
            </a:pPr>
            <a:r>
              <a:rPr lang="en-US" sz="1400" b="0" i="1">
                <a:solidFill>
                  <a:prstClr val="black"/>
                </a:solidFill>
                <a:latin typeface="Open Sans SemiBold"/>
                <a:ea typeface="Open Sans SemiBold"/>
                <a:cs typeface="Open Sans SemiBold"/>
              </a:rPr>
              <a:t>This Strategic Research Priority will provide greenhouse gas reduction technology in the combustion process for both fugitive and vented natural gas.</a:t>
            </a:r>
          </a:p>
        </p:txBody>
      </p:sp>
      <p:pic>
        <p:nvPicPr>
          <p:cNvPr id="2" name="Pictur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10800000">
            <a:off x="1999588" y="4331861"/>
            <a:ext cx="1508760" cy="1417650"/>
          </a:xfrm>
          <a:prstGeom prst="rect">
            <a:avLst/>
          </a:prstGeom>
        </p:spPr>
      </p:pic>
      <p:sp>
        <p:nvSpPr>
          <p:cNvPr id="14" name="TextBox 13"/>
          <p:cNvSpPr txBox="1"/>
          <p:nvPr/>
        </p:nvSpPr>
        <p:spPr>
          <a:xfrm>
            <a:off x="1743749" y="2403241"/>
            <a:ext cx="9253435" cy="1312576"/>
          </a:xfrm>
          <a:prstGeom prst="rect">
            <a:avLst/>
          </a:prstGeom>
          <a:noFill/>
        </p:spPr>
        <p:txBody>
          <a:bodyPr wrap="square" lIns="80682" tIns="40341" rIns="80682" bIns="40341" rtlCol="0" anchor="t">
            <a:spAutoFit/>
          </a:bodyPr>
          <a:lstStyle/>
          <a:p>
            <a:pPr marL="151287" indent="-151287" defTabSz="899010" fontAlgn="auto">
              <a:spcBef>
                <a:spcPts val="0"/>
              </a:spcBef>
              <a:spcAft>
                <a:spcPts val="265"/>
              </a:spcAft>
              <a:buClr>
                <a:srgbClr val="034EA2"/>
              </a:buClr>
              <a:buSzPct val="130000"/>
              <a:buFont typeface="Arial" panose="020B0604020202020204" pitchFamily="34" charset="0"/>
              <a:buChar char="•"/>
            </a:pPr>
            <a:r>
              <a:rPr lang="en-US" sz="1000" b="0" dirty="0">
                <a:solidFill>
                  <a:prstClr val="black"/>
                </a:solidFill>
                <a:latin typeface="Open Sans"/>
                <a:ea typeface="+mn-lt"/>
                <a:cs typeface="Calibri"/>
              </a:rPr>
              <a:t>Understanding the carbon footprint of an operating company for the purposes of permitting new facilities.</a:t>
            </a:r>
          </a:p>
          <a:p>
            <a:pPr marL="151287" indent="-151287" defTabSz="899010" fontAlgn="auto">
              <a:spcBef>
                <a:spcPts val="0"/>
              </a:spcBef>
              <a:spcAft>
                <a:spcPts val="265"/>
              </a:spcAft>
              <a:buClr>
                <a:srgbClr val="034EA2"/>
              </a:buClr>
              <a:buSzPct val="130000"/>
              <a:buFont typeface="Arial" panose="020B0604020202020204" pitchFamily="34" charset="0"/>
              <a:buChar char="•"/>
            </a:pPr>
            <a:r>
              <a:rPr lang="en-US" sz="1000" b="0" dirty="0">
                <a:solidFill>
                  <a:prstClr val="black"/>
                </a:solidFill>
                <a:latin typeface="Open Sans"/>
                <a:ea typeface="Open Sans"/>
                <a:cs typeface="Open Sans"/>
              </a:rPr>
              <a:t>Improving standards for assessing performance, technological advancement and tools to mitigate emissions, and providing a standardized approach for assessing alternatives.</a:t>
            </a:r>
            <a:endParaRPr lang="en-US" sz="1000" b="0" dirty="0">
              <a:solidFill>
                <a:prstClr val="black"/>
              </a:solidFill>
              <a:latin typeface="Calibri"/>
              <a:cs typeface="+mn-cs"/>
            </a:endParaRPr>
          </a:p>
          <a:p>
            <a:pPr marL="151287" indent="-151287" defTabSz="899010" fontAlgn="auto">
              <a:spcBef>
                <a:spcPts val="0"/>
              </a:spcBef>
              <a:spcAft>
                <a:spcPts val="265"/>
              </a:spcAft>
              <a:buClr>
                <a:srgbClr val="034EA2"/>
              </a:buClr>
              <a:buSzPct val="130000"/>
              <a:buFont typeface="Arial" panose="020B0604020202020204" pitchFamily="34" charset="0"/>
              <a:buChar char="•"/>
            </a:pPr>
            <a:r>
              <a:rPr lang="en-US" sz="1000" b="0" dirty="0">
                <a:solidFill>
                  <a:prstClr val="black"/>
                </a:solidFill>
                <a:latin typeface="Open Sans"/>
                <a:ea typeface="Open Sans"/>
                <a:cs typeface="Open Sans"/>
              </a:rPr>
              <a:t>Technology advancement and standards development to encourage agencies to implement more efficient and lower cost GHG regulations or permit requirements.</a:t>
            </a:r>
          </a:p>
          <a:p>
            <a:pPr marL="151287" indent="-151287" defTabSz="899010" fontAlgn="auto">
              <a:spcBef>
                <a:spcPts val="0"/>
              </a:spcBef>
              <a:spcAft>
                <a:spcPts val="265"/>
              </a:spcAft>
              <a:buClr>
                <a:srgbClr val="034EA2"/>
              </a:buClr>
              <a:buSzPct val="130000"/>
              <a:buFont typeface="Arial" panose="020B0604020202020204" pitchFamily="34" charset="0"/>
              <a:buChar char="•"/>
            </a:pPr>
            <a:r>
              <a:rPr lang="en-US" sz="1000" b="0" dirty="0">
                <a:solidFill>
                  <a:prstClr val="black"/>
                </a:solidFill>
                <a:latin typeface="Open Sans"/>
                <a:ea typeface="Open Sans"/>
                <a:cs typeface="Open Sans"/>
              </a:rPr>
              <a:t>Evolving regulations at the state, federal, and international levels, including carbon trading/carbon tax approaches.</a:t>
            </a:r>
          </a:p>
          <a:p>
            <a:pPr marL="151287" indent="-151287" defTabSz="899010" fontAlgn="auto">
              <a:spcBef>
                <a:spcPts val="0"/>
              </a:spcBef>
              <a:spcAft>
                <a:spcPts val="529"/>
              </a:spcAft>
              <a:buClr>
                <a:srgbClr val="034EA2"/>
              </a:buClr>
              <a:buSzPct val="130000"/>
              <a:buFont typeface="Arial" panose="020B0604020202020204" pitchFamily="34" charset="0"/>
              <a:buChar char="•"/>
            </a:pPr>
            <a:endParaRPr lang="en-US" sz="1000" b="0" dirty="0">
              <a:solidFill>
                <a:prstClr val="black"/>
              </a:solidFill>
              <a:latin typeface="Open Sans"/>
              <a:ea typeface="Open Sans"/>
              <a:cs typeface="Open Sans"/>
            </a:endParaRPr>
          </a:p>
        </p:txBody>
      </p:sp>
      <p:sp>
        <p:nvSpPr>
          <p:cNvPr id="26" name="TextBox 25"/>
          <p:cNvSpPr txBox="1"/>
          <p:nvPr/>
        </p:nvSpPr>
        <p:spPr>
          <a:xfrm>
            <a:off x="2436151" y="4844676"/>
            <a:ext cx="635633" cy="246221"/>
          </a:xfrm>
          <a:prstGeom prst="rect">
            <a:avLst/>
          </a:prstGeom>
          <a:noFill/>
        </p:spPr>
        <p:txBody>
          <a:bodyPr wrap="square" rtlCol="0">
            <a:spAutoFit/>
          </a:bodyPr>
          <a:lstStyle/>
          <a:p>
            <a:pPr algn="ctr" defTabSz="899010" fontAlgn="auto">
              <a:spcBef>
                <a:spcPts val="0"/>
              </a:spcBef>
              <a:spcAft>
                <a:spcPts val="0"/>
              </a:spcAft>
            </a:pPr>
            <a:r>
              <a:rPr lang="en-US" sz="1000">
                <a:solidFill>
                  <a:prstClr val="white"/>
                </a:solidFill>
                <a:latin typeface="Open Sans" panose="020B0606030504020204" pitchFamily="34" charset="0"/>
                <a:ea typeface="Open Sans" panose="020B0606030504020204" pitchFamily="34" charset="0"/>
                <a:cs typeface="Open Sans" panose="020B0606030504020204" pitchFamily="34" charset="0"/>
              </a:rPr>
              <a:t>PRCI</a:t>
            </a:r>
          </a:p>
        </p:txBody>
      </p:sp>
      <p:sp>
        <p:nvSpPr>
          <p:cNvPr id="21" name="TextBox 20"/>
          <p:cNvSpPr txBox="1"/>
          <p:nvPr/>
        </p:nvSpPr>
        <p:spPr>
          <a:xfrm>
            <a:off x="3529105" y="5086408"/>
            <a:ext cx="880886" cy="398576"/>
          </a:xfrm>
          <a:prstGeom prst="rect">
            <a:avLst/>
          </a:prstGeom>
          <a:noFill/>
        </p:spPr>
        <p:txBody>
          <a:bodyPr wrap="square" lIns="80682" tIns="40341" rIns="80682" bIns="40341" rtlCol="0" anchor="t">
            <a:spAutoFit/>
          </a:bodyPr>
          <a:lstStyle/>
          <a:p>
            <a:pPr defTabSz="899010" fontAlgn="auto">
              <a:spcBef>
                <a:spcPts val="0"/>
              </a:spcBef>
              <a:spcAft>
                <a:spcPts val="0"/>
              </a:spcAft>
            </a:pPr>
            <a:r>
              <a:rPr lang="en-US" sz="1000">
                <a:solidFill>
                  <a:prstClr val="black"/>
                </a:solidFill>
                <a:latin typeface="Open Sans"/>
                <a:ea typeface="Open Sans"/>
                <a:cs typeface="Open Sans"/>
              </a:rPr>
              <a:t>Pipeline</a:t>
            </a:r>
            <a:br>
              <a:rPr lang="en-US" sz="1000">
                <a:solidFill>
                  <a:prstClr val="black"/>
                </a:solidFill>
                <a:latin typeface="Open Sans"/>
                <a:ea typeface="Open Sans"/>
                <a:cs typeface="Open Sans"/>
              </a:rPr>
            </a:br>
            <a:r>
              <a:rPr lang="en-US" sz="1000">
                <a:solidFill>
                  <a:prstClr val="black"/>
                </a:solidFill>
                <a:latin typeface="Open Sans"/>
                <a:ea typeface="Open Sans"/>
                <a:cs typeface="Open Sans"/>
              </a:rPr>
              <a:t>Operators</a:t>
            </a:r>
            <a:endParaRPr lang="en-US" sz="1000">
              <a:solidFill>
                <a:prstClr val="black"/>
              </a:solidFill>
              <a:latin typeface="Open Sans" panose="020B0606030504020204" pitchFamily="34" charset="0"/>
              <a:ea typeface="Open Sans" panose="020B0606030504020204" pitchFamily="34" charset="0"/>
              <a:cs typeface="Open Sans" panose="020B0606030504020204" pitchFamily="34" charset="0"/>
            </a:endParaRPr>
          </a:p>
        </p:txBody>
      </p:sp>
      <p:sp>
        <p:nvSpPr>
          <p:cNvPr id="22" name="TextBox 21"/>
          <p:cNvSpPr txBox="1"/>
          <p:nvPr/>
        </p:nvSpPr>
        <p:spPr>
          <a:xfrm>
            <a:off x="2219164" y="5816600"/>
            <a:ext cx="1069606" cy="246221"/>
          </a:xfrm>
          <a:prstGeom prst="rect">
            <a:avLst/>
          </a:prstGeom>
          <a:noFill/>
        </p:spPr>
        <p:txBody>
          <a:bodyPr wrap="square" rtlCol="0">
            <a:spAutoFit/>
          </a:bodyPr>
          <a:lstStyle/>
          <a:p>
            <a:pPr algn="ctr" defTabSz="899010" fontAlgn="auto">
              <a:spcBef>
                <a:spcPts val="0"/>
              </a:spcBef>
              <a:spcAft>
                <a:spcPts val="0"/>
              </a:spcAft>
            </a:pPr>
            <a:r>
              <a:rPr lang="en-US" sz="1000">
                <a:solidFill>
                  <a:prstClr val="black"/>
                </a:solidFill>
                <a:latin typeface="Open Sans" panose="020B0606030504020204" pitchFamily="34" charset="0"/>
                <a:ea typeface="Open Sans" panose="020B0606030504020204" pitchFamily="34" charset="0"/>
                <a:cs typeface="Open Sans" panose="020B0606030504020204" pitchFamily="34" charset="0"/>
              </a:rPr>
              <a:t>Regulators</a:t>
            </a:r>
          </a:p>
        </p:txBody>
      </p:sp>
      <p:sp>
        <p:nvSpPr>
          <p:cNvPr id="25" name="TextBox 24"/>
          <p:cNvSpPr txBox="1"/>
          <p:nvPr/>
        </p:nvSpPr>
        <p:spPr>
          <a:xfrm>
            <a:off x="976827" y="5101647"/>
            <a:ext cx="941028" cy="235359"/>
          </a:xfrm>
          <a:prstGeom prst="rect">
            <a:avLst/>
          </a:prstGeom>
          <a:noFill/>
        </p:spPr>
        <p:txBody>
          <a:bodyPr wrap="square" lIns="80682" tIns="40341" rIns="80682" bIns="40341" rtlCol="0" anchor="t">
            <a:spAutoFit/>
          </a:bodyPr>
          <a:lstStyle/>
          <a:p>
            <a:pPr algn="ctr" defTabSz="899010" fontAlgn="auto">
              <a:spcBef>
                <a:spcPts val="0"/>
              </a:spcBef>
              <a:spcAft>
                <a:spcPts val="0"/>
              </a:spcAft>
            </a:pPr>
            <a:r>
              <a:rPr lang="en-US" sz="1000">
                <a:solidFill>
                  <a:prstClr val="black"/>
                </a:solidFill>
                <a:latin typeface="Open Sans"/>
                <a:ea typeface="Open Sans"/>
                <a:cs typeface="Open Sans"/>
              </a:rPr>
              <a:t>Researchers</a:t>
            </a:r>
            <a:endParaRPr lang="en-US" sz="1000" b="0">
              <a:solidFill>
                <a:prstClr val="black"/>
              </a:solidFill>
              <a:latin typeface="Calibri"/>
              <a:cs typeface="+mn-cs"/>
            </a:endParaRPr>
          </a:p>
        </p:txBody>
      </p:sp>
      <p:sp>
        <p:nvSpPr>
          <p:cNvPr id="20" name="TextBox 19"/>
          <p:cNvSpPr txBox="1"/>
          <p:nvPr/>
        </p:nvSpPr>
        <p:spPr>
          <a:xfrm>
            <a:off x="3310952" y="4208147"/>
            <a:ext cx="1255877" cy="398576"/>
          </a:xfrm>
          <a:prstGeom prst="rect">
            <a:avLst/>
          </a:prstGeom>
          <a:noFill/>
        </p:spPr>
        <p:txBody>
          <a:bodyPr wrap="square" lIns="80682" tIns="40341" rIns="80682" bIns="40341" rtlCol="0" anchor="t">
            <a:spAutoFit/>
          </a:bodyPr>
          <a:lstStyle/>
          <a:p>
            <a:pPr defTabSz="899010" fontAlgn="auto">
              <a:spcBef>
                <a:spcPts val="0"/>
              </a:spcBef>
              <a:spcAft>
                <a:spcPts val="0"/>
              </a:spcAft>
            </a:pPr>
            <a:r>
              <a:rPr lang="en-US" sz="1000">
                <a:solidFill>
                  <a:prstClr val="black"/>
                </a:solidFill>
                <a:latin typeface="Open Sans"/>
                <a:ea typeface="Open Sans"/>
                <a:cs typeface="Open Sans"/>
              </a:rPr>
              <a:t>Industry Service Providers</a:t>
            </a:r>
            <a:endParaRPr lang="en-US" sz="1000" b="0">
              <a:solidFill>
                <a:prstClr val="black"/>
              </a:solidFill>
              <a:latin typeface="Open Sans"/>
              <a:ea typeface="Open Sans"/>
              <a:cs typeface="Open Sans"/>
            </a:endParaRPr>
          </a:p>
        </p:txBody>
      </p:sp>
      <p:sp>
        <p:nvSpPr>
          <p:cNvPr id="32" name="TextBox 31"/>
          <p:cNvSpPr txBox="1"/>
          <p:nvPr/>
        </p:nvSpPr>
        <p:spPr>
          <a:xfrm>
            <a:off x="4566831" y="4069767"/>
            <a:ext cx="3175965" cy="800732"/>
          </a:xfrm>
          <a:prstGeom prst="rect">
            <a:avLst/>
          </a:prstGeom>
          <a:solidFill>
            <a:schemeClr val="bg2">
              <a:lumMod val="90000"/>
            </a:schemeClr>
          </a:solidFill>
          <a:ln>
            <a:noFill/>
          </a:ln>
        </p:spPr>
        <p:txBody>
          <a:bodyPr wrap="square" rtlCol="0">
            <a:noAutofit/>
          </a:bodyPr>
          <a:lstStyle/>
          <a:p>
            <a:pPr defTabSz="899010" fontAlgn="auto">
              <a:spcBef>
                <a:spcPts val="0"/>
              </a:spcBef>
              <a:spcAft>
                <a:spcPts val="265"/>
              </a:spcAft>
            </a:pPr>
            <a:r>
              <a:rPr lang="en-US" sz="1000" b="0" dirty="0">
                <a:solidFill>
                  <a:prstClr val="black"/>
                </a:solidFill>
                <a:latin typeface="Open Sans" panose="020B0606030504020204" pitchFamily="34" charset="0"/>
                <a:ea typeface="Open Sans" panose="020B0606030504020204" pitchFamily="34" charset="0"/>
                <a:cs typeface="Open Sans" panose="020B0606030504020204" pitchFamily="34" charset="0"/>
              </a:rPr>
              <a:t>Developing an economic prioritization model/tool to identify the GHG reduction efforts that provide the largest net reduction in GHG emissions per net present value of spend.</a:t>
            </a:r>
            <a:endParaRPr lang="en-CA" sz="1000" b="0" dirty="0">
              <a:solidFill>
                <a:prstClr val="black"/>
              </a:solidFill>
              <a:latin typeface="Open Sans" panose="020B0606030504020204" pitchFamily="34" charset="0"/>
              <a:ea typeface="Open Sans" panose="020B0606030504020204" pitchFamily="34" charset="0"/>
              <a:cs typeface="Open Sans" panose="020B0606030504020204" pitchFamily="34" charset="0"/>
            </a:endParaRPr>
          </a:p>
          <a:p>
            <a:pPr defTabSz="899010" fontAlgn="auto">
              <a:spcBef>
                <a:spcPts val="0"/>
              </a:spcBef>
              <a:spcAft>
                <a:spcPts val="0"/>
              </a:spcAft>
            </a:pPr>
            <a:endParaRPr lang="en-US" sz="1000" b="0" dirty="0">
              <a:solidFill>
                <a:prstClr val="black"/>
              </a:solidFill>
              <a:latin typeface="Open Sans" panose="020B0606030504020204" pitchFamily="34" charset="0"/>
              <a:ea typeface="Open Sans" panose="020B0606030504020204" pitchFamily="34" charset="0"/>
              <a:cs typeface="Open Sans" panose="020B0606030504020204" pitchFamily="34" charset="0"/>
            </a:endParaRPr>
          </a:p>
        </p:txBody>
      </p:sp>
      <p:sp>
        <p:nvSpPr>
          <p:cNvPr id="37" name="TextBox 36"/>
          <p:cNvSpPr txBox="1"/>
          <p:nvPr/>
        </p:nvSpPr>
        <p:spPr>
          <a:xfrm>
            <a:off x="4566829" y="4860726"/>
            <a:ext cx="3175967" cy="472317"/>
          </a:xfrm>
          <a:prstGeom prst="rect">
            <a:avLst/>
          </a:prstGeom>
          <a:solidFill>
            <a:schemeClr val="bg1">
              <a:lumMod val="95000"/>
            </a:schemeClr>
          </a:solidFill>
          <a:ln>
            <a:noFill/>
          </a:ln>
        </p:spPr>
        <p:txBody>
          <a:bodyPr wrap="square" rtlCol="0">
            <a:noAutofit/>
          </a:bodyPr>
          <a:lstStyle>
            <a:defPPr>
              <a:defRPr lang="en-US"/>
            </a:defPPr>
            <a:lvl1pPr algn="ctr">
              <a:defRPr sz="1000">
                <a:latin typeface="Open Sans" panose="020B0606030504020204" pitchFamily="34" charset="0"/>
                <a:ea typeface="Open Sans" panose="020B0606030504020204" pitchFamily="34" charset="0"/>
                <a:cs typeface="Open Sans" panose="020B0606030504020204" pitchFamily="34" charset="0"/>
              </a:defRPr>
            </a:lvl1pPr>
          </a:lstStyle>
          <a:p>
            <a:pPr algn="l" defTabSz="899010" fontAlgn="auto">
              <a:spcBef>
                <a:spcPts val="0"/>
              </a:spcBef>
              <a:spcAft>
                <a:spcPts val="0"/>
              </a:spcAft>
            </a:pPr>
            <a:r>
              <a:rPr lang="en-US" b="0">
                <a:solidFill>
                  <a:prstClr val="black"/>
                </a:solidFill>
              </a:rPr>
              <a:t>Increasing the efficiency of both compression driver and driven equipment.</a:t>
            </a:r>
            <a:endParaRPr lang="en-CA" b="0">
              <a:solidFill>
                <a:prstClr val="black"/>
              </a:solidFill>
            </a:endParaRPr>
          </a:p>
        </p:txBody>
      </p:sp>
      <p:sp>
        <p:nvSpPr>
          <p:cNvPr id="39" name="TextBox 38"/>
          <p:cNvSpPr txBox="1"/>
          <p:nvPr/>
        </p:nvSpPr>
        <p:spPr>
          <a:xfrm>
            <a:off x="7742797" y="4069767"/>
            <a:ext cx="3175967" cy="800732"/>
          </a:xfrm>
          <a:prstGeom prst="rect">
            <a:avLst/>
          </a:prstGeom>
          <a:solidFill>
            <a:schemeClr val="accent3">
              <a:lumMod val="20000"/>
              <a:lumOff val="80000"/>
            </a:schemeClr>
          </a:solidFill>
          <a:ln>
            <a:noFill/>
          </a:ln>
        </p:spPr>
        <p:txBody>
          <a:bodyPr wrap="square" rtlCol="0">
            <a:noAutofit/>
          </a:bodyPr>
          <a:lstStyle>
            <a:defPPr>
              <a:defRPr lang="en-US"/>
            </a:defPPr>
            <a:lvl1pPr algn="ctr">
              <a:defRPr sz="1000">
                <a:latin typeface="Open Sans" panose="020B0606030504020204" pitchFamily="34" charset="0"/>
                <a:ea typeface="Open Sans" panose="020B0606030504020204" pitchFamily="34" charset="0"/>
                <a:cs typeface="Open Sans" panose="020B0606030504020204" pitchFamily="34" charset="0"/>
              </a:defRPr>
            </a:lvl1pPr>
          </a:lstStyle>
          <a:p>
            <a:pPr algn="l" defTabSz="899010" fontAlgn="auto">
              <a:spcBef>
                <a:spcPts val="0"/>
              </a:spcBef>
              <a:spcAft>
                <a:spcPts val="0"/>
              </a:spcAft>
            </a:pPr>
            <a:r>
              <a:rPr lang="en-US" b="0">
                <a:solidFill>
                  <a:prstClr val="black"/>
                </a:solidFill>
              </a:rPr>
              <a:t>Developing alternatives to natural gas pneumatic control and actuation devices, and assessing the feasibility and optimization of current alternatives</a:t>
            </a:r>
            <a:endParaRPr lang="en-CA" b="0">
              <a:solidFill>
                <a:prstClr val="black"/>
              </a:solidFill>
            </a:endParaRPr>
          </a:p>
          <a:p>
            <a:pPr algn="l" defTabSz="899010" fontAlgn="auto">
              <a:spcBef>
                <a:spcPts val="0"/>
              </a:spcBef>
              <a:spcAft>
                <a:spcPts val="0"/>
              </a:spcAft>
            </a:pPr>
            <a:endParaRPr lang="en-CA" b="0">
              <a:solidFill>
                <a:prstClr val="black"/>
              </a:solidFill>
            </a:endParaRPr>
          </a:p>
        </p:txBody>
      </p:sp>
      <p:sp>
        <p:nvSpPr>
          <p:cNvPr id="40" name="TextBox 39"/>
          <p:cNvSpPr txBox="1"/>
          <p:nvPr/>
        </p:nvSpPr>
        <p:spPr>
          <a:xfrm>
            <a:off x="7742797" y="4860725"/>
            <a:ext cx="3175967" cy="472318"/>
          </a:xfrm>
          <a:prstGeom prst="rect">
            <a:avLst/>
          </a:prstGeom>
          <a:solidFill>
            <a:schemeClr val="accent6">
              <a:lumMod val="20000"/>
              <a:lumOff val="80000"/>
            </a:schemeClr>
          </a:solidFill>
          <a:ln>
            <a:noFill/>
          </a:ln>
        </p:spPr>
        <p:txBody>
          <a:bodyPr wrap="square" rtlCol="0">
            <a:noAutofit/>
          </a:bodyPr>
          <a:lstStyle>
            <a:defPPr>
              <a:defRPr lang="en-US"/>
            </a:defPPr>
            <a:lvl1pPr algn="ctr">
              <a:defRPr sz="1000">
                <a:latin typeface="Open Sans" panose="020B0606030504020204" pitchFamily="34" charset="0"/>
                <a:ea typeface="Open Sans" panose="020B0606030504020204" pitchFamily="34" charset="0"/>
                <a:cs typeface="Open Sans" panose="020B0606030504020204" pitchFamily="34" charset="0"/>
              </a:defRPr>
            </a:lvl1pPr>
          </a:lstStyle>
          <a:p>
            <a:pPr algn="l" defTabSz="899010" fontAlgn="auto">
              <a:spcBef>
                <a:spcPts val="0"/>
              </a:spcBef>
              <a:spcAft>
                <a:spcPts val="265"/>
              </a:spcAft>
            </a:pPr>
            <a:r>
              <a:rPr lang="en-US" b="0">
                <a:solidFill>
                  <a:prstClr val="black"/>
                </a:solidFill>
              </a:rPr>
              <a:t>Reducing natural gas blowdowns associated with pipeline repair and equipment shutdowns.</a:t>
            </a:r>
          </a:p>
        </p:txBody>
      </p:sp>
      <p:sp>
        <p:nvSpPr>
          <p:cNvPr id="41" name="TextBox 40"/>
          <p:cNvSpPr txBox="1"/>
          <p:nvPr/>
        </p:nvSpPr>
        <p:spPr>
          <a:xfrm>
            <a:off x="4566831" y="5323790"/>
            <a:ext cx="3175965" cy="574584"/>
          </a:xfrm>
          <a:prstGeom prst="rect">
            <a:avLst/>
          </a:prstGeom>
          <a:solidFill>
            <a:schemeClr val="accent2">
              <a:lumMod val="20000"/>
              <a:lumOff val="80000"/>
            </a:schemeClr>
          </a:solidFill>
          <a:ln>
            <a:noFill/>
          </a:ln>
        </p:spPr>
        <p:txBody>
          <a:bodyPr wrap="square" rtlCol="0">
            <a:noAutofit/>
          </a:bodyPr>
          <a:lstStyle/>
          <a:p>
            <a:pPr defTabSz="899010" fontAlgn="auto">
              <a:spcBef>
                <a:spcPts val="0"/>
              </a:spcBef>
              <a:spcAft>
                <a:spcPts val="0"/>
              </a:spcAft>
            </a:pPr>
            <a:r>
              <a:rPr lang="en-US" sz="1000" b="0">
                <a:solidFill>
                  <a:prstClr val="black"/>
                </a:solidFill>
                <a:latin typeface="Open Sans" panose="020B0606030504020204" pitchFamily="34" charset="0"/>
                <a:ea typeface="Open Sans" panose="020B0606030504020204" pitchFamily="34" charset="0"/>
                <a:cs typeface="Open Sans" panose="020B0606030504020204" pitchFamily="34" charset="0"/>
              </a:rPr>
              <a:t>Enhancing leak mitigation programs to efficiently implement alternatives to conventional regulatory leak detection and repair programs.</a:t>
            </a:r>
          </a:p>
          <a:p>
            <a:pPr defTabSz="899010" fontAlgn="auto">
              <a:spcBef>
                <a:spcPts val="0"/>
              </a:spcBef>
              <a:spcAft>
                <a:spcPts val="0"/>
              </a:spcAft>
            </a:pPr>
            <a:endParaRPr lang="en-US" sz="1000" b="0">
              <a:solidFill>
                <a:prstClr val="black"/>
              </a:solidFill>
              <a:latin typeface="Open Sans" panose="020B0606030504020204" pitchFamily="34" charset="0"/>
              <a:ea typeface="Open Sans" panose="020B0606030504020204" pitchFamily="34" charset="0"/>
              <a:cs typeface="Open Sans" panose="020B0606030504020204" pitchFamily="34" charset="0"/>
            </a:endParaRPr>
          </a:p>
        </p:txBody>
      </p:sp>
      <p:sp>
        <p:nvSpPr>
          <p:cNvPr id="42" name="TextBox 41"/>
          <p:cNvSpPr txBox="1"/>
          <p:nvPr/>
        </p:nvSpPr>
        <p:spPr>
          <a:xfrm>
            <a:off x="4566829" y="5898374"/>
            <a:ext cx="3175967" cy="616723"/>
          </a:xfrm>
          <a:prstGeom prst="rect">
            <a:avLst/>
          </a:prstGeom>
          <a:solidFill>
            <a:schemeClr val="accent5">
              <a:lumMod val="20000"/>
              <a:lumOff val="80000"/>
            </a:schemeClr>
          </a:solidFill>
          <a:ln>
            <a:noFill/>
          </a:ln>
        </p:spPr>
        <p:txBody>
          <a:bodyPr wrap="square" rtlCol="0">
            <a:noAutofit/>
          </a:bodyPr>
          <a:lstStyle>
            <a:defPPr>
              <a:defRPr lang="en-US"/>
            </a:defPPr>
            <a:lvl1pPr algn="ctr">
              <a:defRPr sz="1000">
                <a:latin typeface="Open Sans" panose="020B0606030504020204" pitchFamily="34" charset="0"/>
                <a:ea typeface="Open Sans" panose="020B0606030504020204" pitchFamily="34" charset="0"/>
                <a:cs typeface="Open Sans" panose="020B0606030504020204" pitchFamily="34" charset="0"/>
              </a:defRPr>
            </a:lvl1pPr>
          </a:lstStyle>
          <a:p>
            <a:pPr algn="l" defTabSz="899010" fontAlgn="auto">
              <a:spcBef>
                <a:spcPts val="0"/>
              </a:spcBef>
              <a:spcAft>
                <a:spcPts val="0"/>
              </a:spcAft>
            </a:pPr>
            <a:r>
              <a:rPr lang="en-US" b="0">
                <a:solidFill>
                  <a:prstClr val="black"/>
                </a:solidFill>
              </a:rPr>
              <a:t>Reducing fugitive leaks through compressor rod packing, gas seals, and isolation/blowdown/dump valves.</a:t>
            </a:r>
            <a:endParaRPr lang="en-CA" b="0">
              <a:solidFill>
                <a:prstClr val="black"/>
              </a:solidFill>
            </a:endParaRPr>
          </a:p>
        </p:txBody>
      </p:sp>
      <p:sp>
        <p:nvSpPr>
          <p:cNvPr id="43" name="TextBox 42"/>
          <p:cNvSpPr txBox="1"/>
          <p:nvPr/>
        </p:nvSpPr>
        <p:spPr>
          <a:xfrm>
            <a:off x="7742797" y="5323790"/>
            <a:ext cx="3175967" cy="574584"/>
          </a:xfrm>
          <a:prstGeom prst="rect">
            <a:avLst/>
          </a:prstGeom>
          <a:solidFill>
            <a:schemeClr val="bg1">
              <a:lumMod val="85000"/>
            </a:schemeClr>
          </a:solidFill>
          <a:ln>
            <a:noFill/>
          </a:ln>
        </p:spPr>
        <p:txBody>
          <a:bodyPr wrap="square" rtlCol="0">
            <a:noAutofit/>
          </a:bodyPr>
          <a:lstStyle>
            <a:defPPr>
              <a:defRPr lang="en-US"/>
            </a:defPPr>
            <a:lvl1pPr algn="ctr">
              <a:defRPr sz="1000">
                <a:latin typeface="Open Sans" panose="020B0606030504020204" pitchFamily="34" charset="0"/>
                <a:ea typeface="Open Sans" panose="020B0606030504020204" pitchFamily="34" charset="0"/>
                <a:cs typeface="Open Sans" panose="020B0606030504020204" pitchFamily="34" charset="0"/>
              </a:defRPr>
            </a:lvl1pPr>
          </a:lstStyle>
          <a:p>
            <a:pPr algn="l" defTabSz="899010" fontAlgn="auto">
              <a:spcBef>
                <a:spcPts val="0"/>
              </a:spcBef>
              <a:spcAft>
                <a:spcPts val="265"/>
              </a:spcAft>
            </a:pPr>
            <a:r>
              <a:rPr lang="en-US" b="0">
                <a:solidFill>
                  <a:prstClr val="black"/>
                </a:solidFill>
              </a:rPr>
              <a:t>Developing enhanced natural gas leak detection/ quantification methods.</a:t>
            </a:r>
          </a:p>
        </p:txBody>
      </p:sp>
      <p:sp>
        <p:nvSpPr>
          <p:cNvPr id="44" name="TextBox 43"/>
          <p:cNvSpPr txBox="1"/>
          <p:nvPr/>
        </p:nvSpPr>
        <p:spPr>
          <a:xfrm>
            <a:off x="7733083" y="5898374"/>
            <a:ext cx="3175967" cy="616726"/>
          </a:xfrm>
          <a:prstGeom prst="rect">
            <a:avLst/>
          </a:prstGeom>
          <a:solidFill>
            <a:schemeClr val="accent4">
              <a:lumMod val="20000"/>
              <a:lumOff val="80000"/>
            </a:schemeClr>
          </a:solidFill>
          <a:ln>
            <a:noFill/>
          </a:ln>
        </p:spPr>
        <p:txBody>
          <a:bodyPr wrap="square" rtlCol="0">
            <a:noAutofit/>
          </a:bodyPr>
          <a:lstStyle>
            <a:defPPr>
              <a:defRPr lang="en-US"/>
            </a:defPPr>
            <a:lvl1pPr algn="ctr">
              <a:defRPr sz="1000">
                <a:latin typeface="Open Sans" panose="020B0606030504020204" pitchFamily="34" charset="0"/>
                <a:ea typeface="Open Sans" panose="020B0606030504020204" pitchFamily="34" charset="0"/>
                <a:cs typeface="Open Sans" panose="020B0606030504020204" pitchFamily="34" charset="0"/>
              </a:defRPr>
            </a:lvl1pPr>
          </a:lstStyle>
          <a:p>
            <a:pPr algn="l" defTabSz="899010" fontAlgn="auto">
              <a:spcBef>
                <a:spcPts val="0"/>
              </a:spcBef>
              <a:spcAft>
                <a:spcPts val="0"/>
              </a:spcAft>
            </a:pPr>
            <a:r>
              <a:rPr lang="en-US" b="0">
                <a:solidFill>
                  <a:prstClr val="black"/>
                </a:solidFill>
              </a:rPr>
              <a:t>Working to change regulations that inhibit economically viable methods to reduce greenhouse gas emissions.</a:t>
            </a:r>
            <a:endParaRPr lang="en-CA" b="0">
              <a:solidFill>
                <a:prstClr val="black"/>
              </a:solidFill>
            </a:endParaRPr>
          </a:p>
        </p:txBody>
      </p:sp>
      <p:sp>
        <p:nvSpPr>
          <p:cNvPr id="27" name="TextBox 26">
            <a:extLst>
              <a:ext uri="{FF2B5EF4-FFF2-40B4-BE49-F238E27FC236}">
                <a16:creationId xmlns:a16="http://schemas.microsoft.com/office/drawing/2014/main" id="{A045A250-5445-4A72-9FE5-99DECE313BAC}"/>
              </a:ext>
            </a:extLst>
          </p:cNvPr>
          <p:cNvSpPr txBox="1"/>
          <p:nvPr/>
        </p:nvSpPr>
        <p:spPr>
          <a:xfrm>
            <a:off x="996592" y="4196110"/>
            <a:ext cx="1255877" cy="548045"/>
          </a:xfrm>
          <a:prstGeom prst="rect">
            <a:avLst/>
          </a:prstGeom>
          <a:noFill/>
        </p:spPr>
        <p:txBody>
          <a:bodyPr wrap="square" lIns="80682" tIns="40341" rIns="80682" bIns="40341" rtlCol="0" anchor="t">
            <a:spAutoFit/>
          </a:bodyPr>
          <a:lstStyle/>
          <a:p>
            <a:pPr defTabSz="899010" fontAlgn="auto">
              <a:spcBef>
                <a:spcPts val="0"/>
              </a:spcBef>
              <a:spcAft>
                <a:spcPts val="0"/>
              </a:spcAft>
            </a:pPr>
            <a:r>
              <a:rPr lang="en-US" sz="1000">
                <a:solidFill>
                  <a:prstClr val="black"/>
                </a:solidFill>
                <a:latin typeface="Open Sans"/>
                <a:ea typeface="Open Sans"/>
                <a:cs typeface="Open Sans"/>
              </a:rPr>
              <a:t>Pipeline Industry Organization Partners</a:t>
            </a:r>
            <a:endParaRPr lang="en-US" sz="1000" b="0">
              <a:solidFill>
                <a:prstClr val="black"/>
              </a:solidFill>
              <a:latin typeface="Open Sans"/>
              <a:ea typeface="Open Sans"/>
              <a:cs typeface="Open Sans"/>
            </a:endParaRPr>
          </a:p>
        </p:txBody>
      </p:sp>
    </p:spTree>
    <p:extLst>
      <p:ext uri="{BB962C8B-B14F-4D97-AF65-F5344CB8AC3E}">
        <p14:creationId xmlns:p14="http://schemas.microsoft.com/office/powerpoint/2010/main" val="307908473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40000"/>
            <a:lum/>
          </a:blip>
          <a:srcRect/>
          <a:stretch>
            <a:fillRect/>
          </a:stretch>
        </a:blipFill>
        <a:effectLst/>
      </p:bgPr>
    </p:bg>
    <p:spTree>
      <p:nvGrpSpPr>
        <p:cNvPr id="1" name=""/>
        <p:cNvGrpSpPr/>
        <p:nvPr/>
      </p:nvGrpSpPr>
      <p:grpSpPr>
        <a:xfrm>
          <a:off x="0" y="0"/>
          <a:ext cx="0" cy="0"/>
          <a:chOff x="0" y="0"/>
          <a:chExt cx="0" cy="0"/>
        </a:xfrm>
      </p:grpSpPr>
      <p:graphicFrame>
        <p:nvGraphicFramePr>
          <p:cNvPr id="21" name="Table 20"/>
          <p:cNvGraphicFramePr>
            <a:graphicFrameLocks noGrp="1"/>
          </p:cNvGraphicFramePr>
          <p:nvPr>
            <p:extLst>
              <p:ext uri="{D42A27DB-BD31-4B8C-83A1-F6EECF244321}">
                <p14:modId xmlns:p14="http://schemas.microsoft.com/office/powerpoint/2010/main" val="3907883173"/>
              </p:ext>
            </p:extLst>
          </p:nvPr>
        </p:nvGraphicFramePr>
        <p:xfrm>
          <a:off x="1563328" y="530416"/>
          <a:ext cx="9586455" cy="4004905"/>
        </p:xfrm>
        <a:graphic>
          <a:graphicData uri="http://schemas.openxmlformats.org/drawingml/2006/table">
            <a:tbl>
              <a:tblPr firstCol="1" bandRow="1">
                <a:tableStyleId>{5C22544A-7EE6-4342-B048-85BDC9FD1C3A}</a:tableStyleId>
              </a:tblPr>
              <a:tblGrid>
                <a:gridCol w="611290">
                  <a:extLst>
                    <a:ext uri="{9D8B030D-6E8A-4147-A177-3AD203B41FA5}">
                      <a16:colId xmlns:a16="http://schemas.microsoft.com/office/drawing/2014/main" val="20000"/>
                    </a:ext>
                  </a:extLst>
                </a:gridCol>
                <a:gridCol w="3315842">
                  <a:extLst>
                    <a:ext uri="{9D8B030D-6E8A-4147-A177-3AD203B41FA5}">
                      <a16:colId xmlns:a16="http://schemas.microsoft.com/office/drawing/2014/main" val="20001"/>
                    </a:ext>
                  </a:extLst>
                </a:gridCol>
                <a:gridCol w="230556">
                  <a:extLst>
                    <a:ext uri="{9D8B030D-6E8A-4147-A177-3AD203B41FA5}">
                      <a16:colId xmlns:a16="http://schemas.microsoft.com/office/drawing/2014/main" val="20004"/>
                    </a:ext>
                  </a:extLst>
                </a:gridCol>
                <a:gridCol w="230556">
                  <a:extLst>
                    <a:ext uri="{9D8B030D-6E8A-4147-A177-3AD203B41FA5}">
                      <a16:colId xmlns:a16="http://schemas.microsoft.com/office/drawing/2014/main" val="20005"/>
                    </a:ext>
                  </a:extLst>
                </a:gridCol>
                <a:gridCol w="230556">
                  <a:extLst>
                    <a:ext uri="{9D8B030D-6E8A-4147-A177-3AD203B41FA5}">
                      <a16:colId xmlns:a16="http://schemas.microsoft.com/office/drawing/2014/main" val="20006"/>
                    </a:ext>
                  </a:extLst>
                </a:gridCol>
                <a:gridCol w="230556">
                  <a:extLst>
                    <a:ext uri="{9D8B030D-6E8A-4147-A177-3AD203B41FA5}">
                      <a16:colId xmlns:a16="http://schemas.microsoft.com/office/drawing/2014/main" val="20007"/>
                    </a:ext>
                  </a:extLst>
                </a:gridCol>
                <a:gridCol w="230556">
                  <a:extLst>
                    <a:ext uri="{9D8B030D-6E8A-4147-A177-3AD203B41FA5}">
                      <a16:colId xmlns:a16="http://schemas.microsoft.com/office/drawing/2014/main" val="20008"/>
                    </a:ext>
                  </a:extLst>
                </a:gridCol>
                <a:gridCol w="230556">
                  <a:extLst>
                    <a:ext uri="{9D8B030D-6E8A-4147-A177-3AD203B41FA5}">
                      <a16:colId xmlns:a16="http://schemas.microsoft.com/office/drawing/2014/main" val="20009"/>
                    </a:ext>
                  </a:extLst>
                </a:gridCol>
                <a:gridCol w="225094">
                  <a:extLst>
                    <a:ext uri="{9D8B030D-6E8A-4147-A177-3AD203B41FA5}">
                      <a16:colId xmlns:a16="http://schemas.microsoft.com/office/drawing/2014/main" val="20010"/>
                    </a:ext>
                  </a:extLst>
                </a:gridCol>
                <a:gridCol w="238579">
                  <a:extLst>
                    <a:ext uri="{9D8B030D-6E8A-4147-A177-3AD203B41FA5}">
                      <a16:colId xmlns:a16="http://schemas.microsoft.com/office/drawing/2014/main" val="20011"/>
                    </a:ext>
                  </a:extLst>
                </a:gridCol>
                <a:gridCol w="233117">
                  <a:extLst>
                    <a:ext uri="{9D8B030D-6E8A-4147-A177-3AD203B41FA5}">
                      <a16:colId xmlns:a16="http://schemas.microsoft.com/office/drawing/2014/main" val="20012"/>
                    </a:ext>
                  </a:extLst>
                </a:gridCol>
                <a:gridCol w="236227">
                  <a:extLst>
                    <a:ext uri="{9D8B030D-6E8A-4147-A177-3AD203B41FA5}">
                      <a16:colId xmlns:a16="http://schemas.microsoft.com/office/drawing/2014/main" val="20013"/>
                    </a:ext>
                  </a:extLst>
                </a:gridCol>
                <a:gridCol w="245806">
                  <a:extLst>
                    <a:ext uri="{9D8B030D-6E8A-4147-A177-3AD203B41FA5}">
                      <a16:colId xmlns:a16="http://schemas.microsoft.com/office/drawing/2014/main" val="20014"/>
                    </a:ext>
                  </a:extLst>
                </a:gridCol>
                <a:gridCol w="235975">
                  <a:extLst>
                    <a:ext uri="{9D8B030D-6E8A-4147-A177-3AD203B41FA5}">
                      <a16:colId xmlns:a16="http://schemas.microsoft.com/office/drawing/2014/main" val="20015"/>
                    </a:ext>
                  </a:extLst>
                </a:gridCol>
                <a:gridCol w="245806">
                  <a:extLst>
                    <a:ext uri="{9D8B030D-6E8A-4147-A177-3AD203B41FA5}">
                      <a16:colId xmlns:a16="http://schemas.microsoft.com/office/drawing/2014/main" val="3045844223"/>
                    </a:ext>
                  </a:extLst>
                </a:gridCol>
                <a:gridCol w="235974">
                  <a:extLst>
                    <a:ext uri="{9D8B030D-6E8A-4147-A177-3AD203B41FA5}">
                      <a16:colId xmlns:a16="http://schemas.microsoft.com/office/drawing/2014/main" val="2544089293"/>
                    </a:ext>
                  </a:extLst>
                </a:gridCol>
                <a:gridCol w="226142">
                  <a:extLst>
                    <a:ext uri="{9D8B030D-6E8A-4147-A177-3AD203B41FA5}">
                      <a16:colId xmlns:a16="http://schemas.microsoft.com/office/drawing/2014/main" val="884163106"/>
                    </a:ext>
                  </a:extLst>
                </a:gridCol>
                <a:gridCol w="227971">
                  <a:extLst>
                    <a:ext uri="{9D8B030D-6E8A-4147-A177-3AD203B41FA5}">
                      <a16:colId xmlns:a16="http://schemas.microsoft.com/office/drawing/2014/main" val="3747996661"/>
                    </a:ext>
                  </a:extLst>
                </a:gridCol>
                <a:gridCol w="240662">
                  <a:extLst>
                    <a:ext uri="{9D8B030D-6E8A-4147-A177-3AD203B41FA5}">
                      <a16:colId xmlns:a16="http://schemas.microsoft.com/office/drawing/2014/main" val="3428445246"/>
                    </a:ext>
                  </a:extLst>
                </a:gridCol>
                <a:gridCol w="240662">
                  <a:extLst>
                    <a:ext uri="{9D8B030D-6E8A-4147-A177-3AD203B41FA5}">
                      <a16:colId xmlns:a16="http://schemas.microsoft.com/office/drawing/2014/main" val="2135234783"/>
                    </a:ext>
                  </a:extLst>
                </a:gridCol>
                <a:gridCol w="240662">
                  <a:extLst>
                    <a:ext uri="{9D8B030D-6E8A-4147-A177-3AD203B41FA5}">
                      <a16:colId xmlns:a16="http://schemas.microsoft.com/office/drawing/2014/main" val="3659020246"/>
                    </a:ext>
                  </a:extLst>
                </a:gridCol>
                <a:gridCol w="240662">
                  <a:extLst>
                    <a:ext uri="{9D8B030D-6E8A-4147-A177-3AD203B41FA5}">
                      <a16:colId xmlns:a16="http://schemas.microsoft.com/office/drawing/2014/main" val="1042868192"/>
                    </a:ext>
                  </a:extLst>
                </a:gridCol>
                <a:gridCol w="240662">
                  <a:extLst>
                    <a:ext uri="{9D8B030D-6E8A-4147-A177-3AD203B41FA5}">
                      <a16:colId xmlns:a16="http://schemas.microsoft.com/office/drawing/2014/main" val="700199175"/>
                    </a:ext>
                  </a:extLst>
                </a:gridCol>
                <a:gridCol w="240662">
                  <a:extLst>
                    <a:ext uri="{9D8B030D-6E8A-4147-A177-3AD203B41FA5}">
                      <a16:colId xmlns:a16="http://schemas.microsoft.com/office/drawing/2014/main" val="2645016315"/>
                    </a:ext>
                  </a:extLst>
                </a:gridCol>
                <a:gridCol w="240662">
                  <a:extLst>
                    <a:ext uri="{9D8B030D-6E8A-4147-A177-3AD203B41FA5}">
                      <a16:colId xmlns:a16="http://schemas.microsoft.com/office/drawing/2014/main" val="4183274770"/>
                    </a:ext>
                  </a:extLst>
                </a:gridCol>
                <a:gridCol w="240662">
                  <a:extLst>
                    <a:ext uri="{9D8B030D-6E8A-4147-A177-3AD203B41FA5}">
                      <a16:colId xmlns:a16="http://schemas.microsoft.com/office/drawing/2014/main" val="2481330123"/>
                    </a:ext>
                  </a:extLst>
                </a:gridCol>
              </a:tblGrid>
              <a:tr h="142811">
                <a:tc rowSpan="2">
                  <a:txBody>
                    <a:bodyPr/>
                    <a:lstStyle/>
                    <a:p>
                      <a:pPr marL="0" marR="0" algn="ctr">
                        <a:lnSpc>
                          <a:spcPct val="115000"/>
                        </a:lnSpc>
                        <a:spcBef>
                          <a:spcPts val="0"/>
                        </a:spcBef>
                        <a:spcAft>
                          <a:spcPts val="0"/>
                        </a:spcAft>
                      </a:pPr>
                      <a:r>
                        <a:rPr lang="en-US" sz="800" b="1" dirty="0">
                          <a:ln>
                            <a:noFill/>
                          </a:ln>
                          <a:solidFill>
                            <a:schemeClr val="bg1"/>
                          </a:solidFill>
                          <a:effectLst/>
                          <a:latin typeface="Open Sans" panose="020B0606030504020204" pitchFamily="34" charset="0"/>
                          <a:ea typeface="Open Sans" panose="020B0606030504020204" pitchFamily="34" charset="0"/>
                          <a:cs typeface="Open Sans" panose="020B0606030504020204" pitchFamily="34" charset="0"/>
                        </a:rPr>
                        <a:t>Project Number</a:t>
                      </a:r>
                      <a:endParaRPr lang="en-US" sz="900" b="1" dirty="0">
                        <a:ln>
                          <a:noFill/>
                        </a:ln>
                        <a:solidFill>
                          <a:schemeClr val="bg1"/>
                        </a:solidFill>
                        <a:effectLst/>
                        <a:latin typeface="Open Sans" panose="020B0606030504020204" pitchFamily="34" charset="0"/>
                        <a:ea typeface="Open Sans" panose="020B0606030504020204" pitchFamily="34" charset="0"/>
                        <a:cs typeface="Open Sans" panose="020B0606030504020204" pitchFamily="34" charset="0"/>
                      </a:endParaRPr>
                    </a:p>
                  </a:txBody>
                  <a:tcPr marL="56644" marR="56644" marT="0" marB="0" anchor="ctr" anchorCtr="1">
                    <a:lnR w="12700" cap="flat" cmpd="sng" algn="ctr">
                      <a:solidFill>
                        <a:srgbClr val="034EA2"/>
                      </a:solidFill>
                      <a:prstDash val="solid"/>
                      <a:round/>
                      <a:headEnd type="none" w="med" len="med"/>
                      <a:tailEnd type="none" w="med" len="med"/>
                    </a:lnR>
                    <a:lnB w="12700" cap="flat" cmpd="sng" algn="ctr">
                      <a:solidFill>
                        <a:srgbClr val="034EA2"/>
                      </a:solidFill>
                      <a:prstDash val="solid"/>
                      <a:round/>
                      <a:headEnd type="none" w="med" len="med"/>
                      <a:tailEnd type="none" w="med" len="med"/>
                    </a:lnB>
                    <a:solidFill>
                      <a:srgbClr val="034EA2"/>
                    </a:solidFill>
                  </a:tcPr>
                </a:tc>
                <a:tc rowSpan="2">
                  <a:txBody>
                    <a:bodyPr/>
                    <a:lstStyle/>
                    <a:p>
                      <a:pPr marL="0" marR="0" algn="ctr">
                        <a:lnSpc>
                          <a:spcPct val="115000"/>
                        </a:lnSpc>
                        <a:spcBef>
                          <a:spcPts val="0"/>
                        </a:spcBef>
                        <a:spcAft>
                          <a:spcPts val="0"/>
                        </a:spcAft>
                      </a:pPr>
                      <a:r>
                        <a:rPr lang="en-US" sz="800" b="1" dirty="0">
                          <a:ln>
                            <a:noFill/>
                          </a:ln>
                          <a:solidFill>
                            <a:schemeClr val="bg1"/>
                          </a:solidFill>
                          <a:effectLst/>
                          <a:latin typeface="Open Sans" panose="020B0606030504020204" pitchFamily="34" charset="0"/>
                          <a:ea typeface="Open Sans" panose="020B0606030504020204" pitchFamily="34" charset="0"/>
                          <a:cs typeface="Open Sans" panose="020B0606030504020204" pitchFamily="34" charset="0"/>
                        </a:rPr>
                        <a:t>Description of Projects</a:t>
                      </a:r>
                      <a:r>
                        <a:rPr lang="en-US" sz="800" b="1" baseline="0" dirty="0">
                          <a:ln>
                            <a:noFill/>
                          </a:ln>
                          <a:solidFill>
                            <a:schemeClr val="bg1"/>
                          </a:solidFill>
                          <a:effectLst/>
                          <a:latin typeface="Open Sans" panose="020B0606030504020204" pitchFamily="34" charset="0"/>
                          <a:ea typeface="Open Sans" panose="020B0606030504020204" pitchFamily="34" charset="0"/>
                          <a:cs typeface="Open Sans" panose="020B0606030504020204" pitchFamily="34" charset="0"/>
                        </a:rPr>
                        <a:t> in</a:t>
                      </a:r>
                      <a:br>
                        <a:rPr lang="en-US" sz="800" b="1" baseline="0" dirty="0">
                          <a:ln>
                            <a:noFill/>
                          </a:ln>
                          <a:solidFill>
                            <a:schemeClr val="bg1"/>
                          </a:solidFill>
                          <a:effectLst/>
                          <a:latin typeface="Open Sans" panose="020B0606030504020204" pitchFamily="34" charset="0"/>
                          <a:ea typeface="Open Sans" panose="020B0606030504020204" pitchFamily="34" charset="0"/>
                          <a:cs typeface="Open Sans" panose="020B0606030504020204" pitchFamily="34" charset="0"/>
                        </a:rPr>
                      </a:br>
                      <a:r>
                        <a:rPr lang="en-US" sz="800" b="1" baseline="0" dirty="0">
                          <a:ln>
                            <a:noFill/>
                          </a:ln>
                          <a:solidFill>
                            <a:schemeClr val="bg1"/>
                          </a:solidFill>
                          <a:effectLst/>
                          <a:latin typeface="Open Sans" panose="020B0606030504020204" pitchFamily="34" charset="0"/>
                          <a:ea typeface="Open Sans" panose="020B0606030504020204" pitchFamily="34" charset="0"/>
                          <a:cs typeface="Open Sans" panose="020B0606030504020204" pitchFamily="34" charset="0"/>
                        </a:rPr>
                        <a:t>Greenhouse Gas Emissions Reduction SRP</a:t>
                      </a:r>
                    </a:p>
                  </a:txBody>
                  <a:tcPr marL="56644" marR="56644" marT="0" marB="0" anchor="ctr" anchorCtr="1">
                    <a:lnL w="12700" cap="flat" cmpd="sng" algn="ctr">
                      <a:solidFill>
                        <a:srgbClr val="034EA2"/>
                      </a:solidFill>
                      <a:prstDash val="solid"/>
                      <a:round/>
                      <a:headEnd type="none" w="med" len="med"/>
                      <a:tailEnd type="none" w="med" len="med"/>
                    </a:lnL>
                    <a:lnR w="12700" cap="flat" cmpd="sng" algn="ctr">
                      <a:noFill/>
                      <a:prstDash val="solid"/>
                      <a:round/>
                      <a:headEnd type="none" w="med" len="med"/>
                      <a:tailEnd type="none" w="med" len="med"/>
                    </a:lnR>
                    <a:lnB w="12700" cap="flat" cmpd="sng" algn="ctr">
                      <a:solidFill>
                        <a:schemeClr val="tx2">
                          <a:lumMod val="40000"/>
                          <a:lumOff val="60000"/>
                        </a:schemeClr>
                      </a:solidFill>
                      <a:prstDash val="solid"/>
                      <a:round/>
                      <a:headEnd type="none" w="med" len="med"/>
                      <a:tailEnd type="none" w="med" len="med"/>
                    </a:lnB>
                    <a:solidFill>
                      <a:srgbClr val="034EA2"/>
                    </a:solidFill>
                  </a:tcPr>
                </a:tc>
                <a:tc gridSpan="4">
                  <a:txBody>
                    <a:bodyPr/>
                    <a:lstStyle/>
                    <a:p>
                      <a:pPr marL="0" marR="0" algn="ctr">
                        <a:lnSpc>
                          <a:spcPct val="115000"/>
                        </a:lnSpc>
                        <a:spcBef>
                          <a:spcPts val="0"/>
                        </a:spcBef>
                        <a:spcAft>
                          <a:spcPts val="0"/>
                        </a:spcAft>
                      </a:pPr>
                      <a:r>
                        <a:rPr lang="en-US" sz="600" b="1" dirty="0">
                          <a:ln>
                            <a:noFill/>
                          </a:ln>
                          <a:solidFill>
                            <a:schemeClr val="bg1"/>
                          </a:solidFill>
                          <a:effectLst/>
                          <a:latin typeface="Open Sans" panose="020B0606030504020204" pitchFamily="34" charset="0"/>
                          <a:ea typeface="Open Sans" panose="020B0606030504020204" pitchFamily="34" charset="0"/>
                          <a:cs typeface="Open Sans" panose="020B0606030504020204" pitchFamily="34" charset="0"/>
                        </a:rPr>
                        <a:t>2021</a:t>
                      </a:r>
                    </a:p>
                  </a:txBody>
                  <a:tcPr marL="56644" marR="56644"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034EA2"/>
                    </a:solidFill>
                  </a:tcPr>
                </a:tc>
                <a:tc hMerge="1">
                  <a:txBody>
                    <a:bodyPr/>
                    <a:lstStyle/>
                    <a:p>
                      <a:endParaRPr lang="en-US"/>
                    </a:p>
                  </a:txBody>
                  <a:tcPr/>
                </a:tc>
                <a:tc hMerge="1">
                  <a:txBody>
                    <a:bodyPr/>
                    <a:lstStyle/>
                    <a:p>
                      <a:endParaRPr lang="en-US"/>
                    </a:p>
                  </a:txBody>
                  <a:tcPr/>
                </a:tc>
                <a:tc hMerge="1">
                  <a:txBody>
                    <a:bodyPr/>
                    <a:lstStyle/>
                    <a:p>
                      <a:endParaRPr lang="en-US"/>
                    </a:p>
                  </a:txBody>
                  <a:tcPr/>
                </a:tc>
                <a:tc gridSpan="4">
                  <a:txBody>
                    <a:bodyPr/>
                    <a:lstStyle/>
                    <a:p>
                      <a:pPr marL="0" marR="0" algn="ctr">
                        <a:lnSpc>
                          <a:spcPct val="115000"/>
                        </a:lnSpc>
                        <a:spcBef>
                          <a:spcPts val="0"/>
                        </a:spcBef>
                        <a:spcAft>
                          <a:spcPts val="0"/>
                        </a:spcAft>
                      </a:pPr>
                      <a:r>
                        <a:rPr lang="en-US" sz="600" b="1" dirty="0">
                          <a:ln>
                            <a:noFill/>
                          </a:ln>
                          <a:solidFill>
                            <a:schemeClr val="bg1"/>
                          </a:solidFill>
                          <a:effectLst/>
                          <a:latin typeface="Open Sans" panose="020B0606030504020204" pitchFamily="34" charset="0"/>
                          <a:ea typeface="Open Sans" panose="020B0606030504020204" pitchFamily="34" charset="0"/>
                          <a:cs typeface="Open Sans" panose="020B0606030504020204" pitchFamily="34" charset="0"/>
                        </a:rPr>
                        <a:t>2022</a:t>
                      </a:r>
                    </a:p>
                  </a:txBody>
                  <a:tcPr marL="56644" marR="56644"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034EA2"/>
                    </a:solidFill>
                  </a:tcPr>
                </a:tc>
                <a:tc hMerge="1">
                  <a:txBody>
                    <a:bodyPr/>
                    <a:lstStyle/>
                    <a:p>
                      <a:endParaRPr lang="en-US"/>
                    </a:p>
                  </a:txBody>
                  <a:tcPr/>
                </a:tc>
                <a:tc hMerge="1">
                  <a:txBody>
                    <a:bodyPr/>
                    <a:lstStyle/>
                    <a:p>
                      <a:endParaRPr lang="en-US"/>
                    </a:p>
                  </a:txBody>
                  <a:tcPr/>
                </a:tc>
                <a:tc hMerge="1">
                  <a:txBody>
                    <a:bodyPr/>
                    <a:lstStyle/>
                    <a:p>
                      <a:endParaRPr lang="en-US"/>
                    </a:p>
                  </a:txBody>
                  <a:tcPr/>
                </a:tc>
                <a:tc gridSpan="4">
                  <a:txBody>
                    <a:bodyPr/>
                    <a:lstStyle/>
                    <a:p>
                      <a:pPr marL="0" marR="0" algn="ctr">
                        <a:lnSpc>
                          <a:spcPct val="115000"/>
                        </a:lnSpc>
                        <a:spcBef>
                          <a:spcPts val="0"/>
                        </a:spcBef>
                        <a:spcAft>
                          <a:spcPts val="0"/>
                        </a:spcAft>
                      </a:pPr>
                      <a:r>
                        <a:rPr lang="en-US" sz="600" b="1" dirty="0">
                          <a:ln>
                            <a:noFill/>
                          </a:ln>
                          <a:solidFill>
                            <a:schemeClr val="bg1"/>
                          </a:solidFill>
                          <a:effectLst/>
                          <a:latin typeface="Open Sans" panose="020B0606030504020204" pitchFamily="34" charset="0"/>
                          <a:ea typeface="Open Sans" panose="020B0606030504020204" pitchFamily="34" charset="0"/>
                          <a:cs typeface="Open Sans" panose="020B0606030504020204" pitchFamily="34" charset="0"/>
                        </a:rPr>
                        <a:t>2023</a:t>
                      </a:r>
                    </a:p>
                  </a:txBody>
                  <a:tcPr marL="56644" marR="56644"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034EA2"/>
                    </a:solidFill>
                  </a:tcPr>
                </a:tc>
                <a:tc hMerge="1">
                  <a:txBody>
                    <a:bodyPr/>
                    <a:lstStyle/>
                    <a:p>
                      <a:endParaRPr lang="en-US"/>
                    </a:p>
                  </a:txBody>
                  <a:tcPr/>
                </a:tc>
                <a:tc hMerge="1">
                  <a:txBody>
                    <a:bodyPr/>
                    <a:lstStyle/>
                    <a:p>
                      <a:endParaRPr lang="en-US"/>
                    </a:p>
                  </a:txBody>
                  <a:tcPr/>
                </a:tc>
                <a:tc hMerge="1">
                  <a:txBody>
                    <a:bodyPr/>
                    <a:lstStyle/>
                    <a:p>
                      <a:endParaRPr lang="en-US"/>
                    </a:p>
                  </a:txBody>
                  <a:tcPr/>
                </a:tc>
                <a:tc gridSpan="4">
                  <a:txBody>
                    <a:bodyPr/>
                    <a:lstStyle/>
                    <a:p>
                      <a:pPr marL="0" marR="0" algn="ctr">
                        <a:lnSpc>
                          <a:spcPct val="115000"/>
                        </a:lnSpc>
                        <a:spcBef>
                          <a:spcPts val="0"/>
                        </a:spcBef>
                        <a:spcAft>
                          <a:spcPts val="0"/>
                        </a:spcAft>
                      </a:pPr>
                      <a:r>
                        <a:rPr lang="en-US" sz="600" b="1">
                          <a:ln>
                            <a:noFill/>
                          </a:ln>
                          <a:solidFill>
                            <a:schemeClr val="bg1"/>
                          </a:solidFill>
                          <a:effectLst/>
                          <a:latin typeface="Open Sans" panose="020B0606030504020204" pitchFamily="34" charset="0"/>
                          <a:ea typeface="Open Sans" panose="020B0606030504020204" pitchFamily="34" charset="0"/>
                          <a:cs typeface="Open Sans" panose="020B0606030504020204" pitchFamily="34" charset="0"/>
                        </a:rPr>
                        <a:t>2024</a:t>
                      </a:r>
                      <a:endParaRPr lang="en-US" sz="600" b="1" dirty="0">
                        <a:ln>
                          <a:noFill/>
                        </a:ln>
                        <a:solidFill>
                          <a:schemeClr val="bg1"/>
                        </a:solidFill>
                        <a:effectLst/>
                        <a:latin typeface="Open Sans" panose="020B0606030504020204" pitchFamily="34" charset="0"/>
                        <a:ea typeface="Open Sans" panose="020B0606030504020204" pitchFamily="34" charset="0"/>
                        <a:cs typeface="Open Sans" panose="020B0606030504020204" pitchFamily="34" charset="0"/>
                      </a:endParaRPr>
                    </a:p>
                  </a:txBody>
                  <a:tcPr marL="56644" marR="56644"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034EA2"/>
                    </a:solidFill>
                  </a:tcPr>
                </a:tc>
                <a:tc hMerge="1">
                  <a:txBody>
                    <a:bodyPr/>
                    <a:lstStyle/>
                    <a:p>
                      <a:pPr marL="0" marR="0" algn="ctr">
                        <a:lnSpc>
                          <a:spcPct val="115000"/>
                        </a:lnSpc>
                        <a:spcBef>
                          <a:spcPts val="0"/>
                        </a:spcBef>
                        <a:spcAft>
                          <a:spcPts val="0"/>
                        </a:spcAft>
                      </a:pPr>
                      <a:endParaRPr lang="en-US" sz="900" b="1" dirty="0">
                        <a:ln>
                          <a:noFill/>
                        </a:ln>
                        <a:solidFill>
                          <a:schemeClr val="bg1"/>
                        </a:solidFill>
                        <a:effectLst/>
                        <a:latin typeface="Open Sans" panose="020B0606030504020204" pitchFamily="34" charset="0"/>
                        <a:ea typeface="Open Sans" panose="020B0606030504020204" pitchFamily="34" charset="0"/>
                        <a:cs typeface="Open Sans" panose="020B0606030504020204" pitchFamily="34" charset="0"/>
                      </a:endParaRPr>
                    </a:p>
                  </a:txBody>
                  <a:tcPr marL="56644" marR="56644"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034EA2"/>
                    </a:solidFill>
                  </a:tcPr>
                </a:tc>
                <a:tc hMerge="1">
                  <a:txBody>
                    <a:bodyPr/>
                    <a:lstStyle/>
                    <a:p>
                      <a:pPr marL="0" marR="0" algn="ctr">
                        <a:lnSpc>
                          <a:spcPct val="115000"/>
                        </a:lnSpc>
                        <a:spcBef>
                          <a:spcPts val="0"/>
                        </a:spcBef>
                        <a:spcAft>
                          <a:spcPts val="0"/>
                        </a:spcAft>
                      </a:pPr>
                      <a:endParaRPr lang="en-US" sz="900" b="1" dirty="0">
                        <a:ln>
                          <a:noFill/>
                        </a:ln>
                        <a:solidFill>
                          <a:schemeClr val="bg1"/>
                        </a:solidFill>
                        <a:effectLst/>
                        <a:latin typeface="Open Sans" panose="020B0606030504020204" pitchFamily="34" charset="0"/>
                        <a:ea typeface="Open Sans" panose="020B0606030504020204" pitchFamily="34" charset="0"/>
                        <a:cs typeface="Open Sans" panose="020B0606030504020204" pitchFamily="34" charset="0"/>
                      </a:endParaRPr>
                    </a:p>
                  </a:txBody>
                  <a:tcPr marL="56644" marR="56644"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034EA2"/>
                    </a:solidFill>
                  </a:tcPr>
                </a:tc>
                <a:tc hMerge="1">
                  <a:txBody>
                    <a:bodyPr/>
                    <a:lstStyle/>
                    <a:p>
                      <a:pPr marL="0" marR="0" algn="ctr">
                        <a:lnSpc>
                          <a:spcPct val="115000"/>
                        </a:lnSpc>
                        <a:spcBef>
                          <a:spcPts val="0"/>
                        </a:spcBef>
                        <a:spcAft>
                          <a:spcPts val="0"/>
                        </a:spcAft>
                      </a:pPr>
                      <a:endParaRPr lang="en-US" sz="900" b="1" dirty="0">
                        <a:ln>
                          <a:noFill/>
                        </a:ln>
                        <a:solidFill>
                          <a:schemeClr val="bg1"/>
                        </a:solidFill>
                        <a:effectLst/>
                        <a:latin typeface="Open Sans" panose="020B0606030504020204" pitchFamily="34" charset="0"/>
                        <a:ea typeface="Open Sans" panose="020B0606030504020204" pitchFamily="34" charset="0"/>
                        <a:cs typeface="Open Sans" panose="020B0606030504020204" pitchFamily="34" charset="0"/>
                      </a:endParaRPr>
                    </a:p>
                  </a:txBody>
                  <a:tcPr marL="56644" marR="56644"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034EA2"/>
                    </a:solidFill>
                  </a:tcPr>
                </a:tc>
                <a:tc gridSpan="4">
                  <a:txBody>
                    <a:bodyPr/>
                    <a:lstStyle/>
                    <a:p>
                      <a:pPr marL="0" marR="0" algn="ctr">
                        <a:lnSpc>
                          <a:spcPct val="115000"/>
                        </a:lnSpc>
                        <a:spcBef>
                          <a:spcPts val="0"/>
                        </a:spcBef>
                        <a:spcAft>
                          <a:spcPts val="0"/>
                        </a:spcAft>
                      </a:pPr>
                      <a:r>
                        <a:rPr lang="en-US" sz="600" b="1" dirty="0">
                          <a:ln>
                            <a:noFill/>
                          </a:ln>
                          <a:solidFill>
                            <a:schemeClr val="bg1"/>
                          </a:solidFill>
                          <a:effectLst/>
                          <a:latin typeface="Open Sans" panose="020B0606030504020204" pitchFamily="34" charset="0"/>
                          <a:ea typeface="Open Sans" panose="020B0606030504020204" pitchFamily="34" charset="0"/>
                          <a:cs typeface="Open Sans" panose="020B0606030504020204" pitchFamily="34" charset="0"/>
                        </a:rPr>
                        <a:t>2025</a:t>
                      </a:r>
                    </a:p>
                  </a:txBody>
                  <a:tcPr marL="56644" marR="56644" marT="0" marB="0" anchor="ctr">
                    <a:lnL w="12700" cap="flat" cmpd="sng" algn="ctr">
                      <a:noFill/>
                      <a:prstDash val="solid"/>
                      <a:round/>
                      <a:headEnd type="none" w="med" len="med"/>
                      <a:tailEnd type="none" w="med" len="med"/>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034EA2"/>
                    </a:solidFill>
                  </a:tcPr>
                </a:tc>
                <a:tc hMerge="1">
                  <a:txBody>
                    <a:bodyPr/>
                    <a:lstStyle/>
                    <a:p>
                      <a:pPr marL="0" marR="0" algn="ctr">
                        <a:lnSpc>
                          <a:spcPct val="115000"/>
                        </a:lnSpc>
                        <a:spcBef>
                          <a:spcPts val="0"/>
                        </a:spcBef>
                        <a:spcAft>
                          <a:spcPts val="0"/>
                        </a:spcAft>
                      </a:pPr>
                      <a:endParaRPr lang="en-US" sz="900" b="1" dirty="0">
                        <a:ln>
                          <a:noFill/>
                        </a:ln>
                        <a:solidFill>
                          <a:schemeClr val="bg1"/>
                        </a:solidFill>
                        <a:effectLst/>
                        <a:latin typeface="Open Sans" panose="020B0606030504020204" pitchFamily="34" charset="0"/>
                        <a:ea typeface="Open Sans" panose="020B0606030504020204" pitchFamily="34" charset="0"/>
                        <a:cs typeface="Open Sans" panose="020B0606030504020204" pitchFamily="34" charset="0"/>
                      </a:endParaRPr>
                    </a:p>
                  </a:txBody>
                  <a:tcPr marL="56644" marR="56644"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034EA2"/>
                    </a:solidFill>
                  </a:tcPr>
                </a:tc>
                <a:tc hMerge="1">
                  <a:txBody>
                    <a:bodyPr/>
                    <a:lstStyle/>
                    <a:p>
                      <a:pPr marL="0" marR="0" algn="ctr">
                        <a:lnSpc>
                          <a:spcPct val="115000"/>
                        </a:lnSpc>
                        <a:spcBef>
                          <a:spcPts val="0"/>
                        </a:spcBef>
                        <a:spcAft>
                          <a:spcPts val="0"/>
                        </a:spcAft>
                      </a:pPr>
                      <a:endParaRPr lang="en-US" sz="900" b="1" dirty="0">
                        <a:ln>
                          <a:noFill/>
                        </a:ln>
                        <a:solidFill>
                          <a:schemeClr val="bg1"/>
                        </a:solidFill>
                        <a:effectLst/>
                        <a:latin typeface="Open Sans" panose="020B0606030504020204" pitchFamily="34" charset="0"/>
                        <a:ea typeface="Open Sans" panose="020B0606030504020204" pitchFamily="34" charset="0"/>
                        <a:cs typeface="Open Sans" panose="020B0606030504020204" pitchFamily="34" charset="0"/>
                      </a:endParaRPr>
                    </a:p>
                  </a:txBody>
                  <a:tcPr marL="56644" marR="56644"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034EA2"/>
                    </a:solidFill>
                  </a:tcPr>
                </a:tc>
                <a:tc hMerge="1">
                  <a:txBody>
                    <a:bodyPr/>
                    <a:lstStyle/>
                    <a:p>
                      <a:pPr marL="0" marR="0" algn="ctr">
                        <a:lnSpc>
                          <a:spcPct val="115000"/>
                        </a:lnSpc>
                        <a:spcBef>
                          <a:spcPts val="0"/>
                        </a:spcBef>
                        <a:spcAft>
                          <a:spcPts val="0"/>
                        </a:spcAft>
                      </a:pPr>
                      <a:endParaRPr lang="en-US" sz="900" b="1" dirty="0">
                        <a:ln>
                          <a:noFill/>
                        </a:ln>
                        <a:solidFill>
                          <a:schemeClr val="bg1"/>
                        </a:solidFill>
                        <a:effectLst/>
                        <a:latin typeface="Open Sans" panose="020B0606030504020204" pitchFamily="34" charset="0"/>
                        <a:ea typeface="Open Sans" panose="020B0606030504020204" pitchFamily="34" charset="0"/>
                        <a:cs typeface="Open Sans" panose="020B0606030504020204" pitchFamily="34" charset="0"/>
                      </a:endParaRPr>
                    </a:p>
                  </a:txBody>
                  <a:tcPr marL="56644" marR="56644" marT="0" marB="0">
                    <a:lnL w="12700" cap="flat" cmpd="sng" algn="ctr">
                      <a:noFill/>
                      <a:prstDash val="solid"/>
                      <a:round/>
                      <a:headEnd type="none" w="med" len="med"/>
                      <a:tailEnd type="none" w="med" len="med"/>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034EA2"/>
                    </a:solidFill>
                  </a:tcPr>
                </a:tc>
                <a:tc gridSpan="4">
                  <a:txBody>
                    <a:bodyPr/>
                    <a:lstStyle/>
                    <a:p>
                      <a:pPr marL="0" marR="0" algn="ctr">
                        <a:lnSpc>
                          <a:spcPct val="115000"/>
                        </a:lnSpc>
                        <a:spcBef>
                          <a:spcPts val="0"/>
                        </a:spcBef>
                        <a:spcAft>
                          <a:spcPts val="0"/>
                        </a:spcAft>
                      </a:pPr>
                      <a:r>
                        <a:rPr lang="en-US" sz="600" b="1" dirty="0">
                          <a:ln>
                            <a:noFill/>
                          </a:ln>
                          <a:solidFill>
                            <a:schemeClr val="bg1"/>
                          </a:solidFill>
                          <a:effectLst/>
                          <a:latin typeface="Open Sans" panose="020B0606030504020204" pitchFamily="34" charset="0"/>
                          <a:ea typeface="Open Sans" panose="020B0606030504020204" pitchFamily="34" charset="0"/>
                          <a:cs typeface="Open Sans" panose="020B0606030504020204" pitchFamily="34" charset="0"/>
                        </a:rPr>
                        <a:t>2026</a:t>
                      </a:r>
                    </a:p>
                  </a:txBody>
                  <a:tcPr marL="56644" marR="56644" marT="0" marB="0" anchor="ctr">
                    <a:lnL w="12700" cap="flat" cmpd="sng" algn="ctr">
                      <a:noFill/>
                      <a:prstDash val="solid"/>
                      <a:round/>
                      <a:headEnd type="none" w="med" len="med"/>
                      <a:tailEnd type="none" w="med" len="med"/>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034EA2"/>
                    </a:solidFill>
                  </a:tcPr>
                </a:tc>
                <a:tc hMerge="1">
                  <a:txBody>
                    <a:bodyPr/>
                    <a:lstStyle/>
                    <a:p>
                      <a:pPr marL="0" marR="0" algn="ctr">
                        <a:lnSpc>
                          <a:spcPct val="115000"/>
                        </a:lnSpc>
                        <a:spcBef>
                          <a:spcPts val="0"/>
                        </a:spcBef>
                        <a:spcAft>
                          <a:spcPts val="0"/>
                        </a:spcAft>
                      </a:pPr>
                      <a:endParaRPr lang="en-US" sz="600" b="1" dirty="0">
                        <a:ln>
                          <a:noFill/>
                        </a:ln>
                        <a:solidFill>
                          <a:schemeClr val="bg1"/>
                        </a:solidFill>
                        <a:effectLst/>
                        <a:latin typeface="Open Sans" panose="020B0606030504020204" pitchFamily="34" charset="0"/>
                        <a:ea typeface="Open Sans" panose="020B0606030504020204" pitchFamily="34" charset="0"/>
                        <a:cs typeface="Open Sans" panose="020B0606030504020204" pitchFamily="34" charset="0"/>
                      </a:endParaRPr>
                    </a:p>
                  </a:txBody>
                  <a:tcPr marL="56644" marR="56644" marT="0" marB="0" anchor="ctr">
                    <a:lnL w="12700" cap="flat" cmpd="sng" algn="ctr">
                      <a:noFill/>
                      <a:prstDash val="solid"/>
                      <a:round/>
                      <a:headEnd type="none" w="med" len="med"/>
                      <a:tailEnd type="none" w="med" len="med"/>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034EA2"/>
                    </a:solidFill>
                  </a:tcPr>
                </a:tc>
                <a:tc hMerge="1">
                  <a:txBody>
                    <a:bodyPr/>
                    <a:lstStyle/>
                    <a:p>
                      <a:pPr marL="0" marR="0" algn="ctr">
                        <a:lnSpc>
                          <a:spcPct val="115000"/>
                        </a:lnSpc>
                        <a:spcBef>
                          <a:spcPts val="0"/>
                        </a:spcBef>
                        <a:spcAft>
                          <a:spcPts val="0"/>
                        </a:spcAft>
                      </a:pPr>
                      <a:endParaRPr lang="en-US" sz="600" b="1" dirty="0">
                        <a:ln>
                          <a:noFill/>
                        </a:ln>
                        <a:solidFill>
                          <a:schemeClr val="bg1"/>
                        </a:solidFill>
                        <a:effectLst/>
                        <a:latin typeface="Open Sans" panose="020B0606030504020204" pitchFamily="34" charset="0"/>
                        <a:ea typeface="Open Sans" panose="020B0606030504020204" pitchFamily="34" charset="0"/>
                        <a:cs typeface="Open Sans" panose="020B0606030504020204" pitchFamily="34" charset="0"/>
                      </a:endParaRPr>
                    </a:p>
                  </a:txBody>
                  <a:tcPr marL="56644" marR="56644" marT="0" marB="0" anchor="ctr">
                    <a:lnL w="12700" cap="flat" cmpd="sng" algn="ctr">
                      <a:noFill/>
                      <a:prstDash val="solid"/>
                      <a:round/>
                      <a:headEnd type="none" w="med" len="med"/>
                      <a:tailEnd type="none" w="med" len="med"/>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034EA2"/>
                    </a:solidFill>
                  </a:tcPr>
                </a:tc>
                <a:tc hMerge="1">
                  <a:txBody>
                    <a:bodyPr/>
                    <a:lstStyle/>
                    <a:p>
                      <a:pPr marL="0" marR="0" algn="ctr">
                        <a:lnSpc>
                          <a:spcPct val="115000"/>
                        </a:lnSpc>
                        <a:spcBef>
                          <a:spcPts val="0"/>
                        </a:spcBef>
                        <a:spcAft>
                          <a:spcPts val="0"/>
                        </a:spcAft>
                      </a:pPr>
                      <a:endParaRPr lang="en-US" sz="600" b="1" dirty="0">
                        <a:ln>
                          <a:noFill/>
                        </a:ln>
                        <a:solidFill>
                          <a:schemeClr val="bg1"/>
                        </a:solidFill>
                        <a:effectLst/>
                        <a:latin typeface="Open Sans" panose="020B0606030504020204" pitchFamily="34" charset="0"/>
                        <a:ea typeface="Open Sans" panose="020B0606030504020204" pitchFamily="34" charset="0"/>
                        <a:cs typeface="Open Sans" panose="020B0606030504020204" pitchFamily="34" charset="0"/>
                      </a:endParaRPr>
                    </a:p>
                  </a:txBody>
                  <a:tcPr marL="56644" marR="56644" marT="0" marB="0" anchor="ctr">
                    <a:lnL w="12700" cap="flat" cmpd="sng" algn="ctr">
                      <a:noFill/>
                      <a:prstDash val="solid"/>
                      <a:round/>
                      <a:headEnd type="none" w="med" len="med"/>
                      <a:tailEnd type="none" w="med" len="med"/>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034EA2"/>
                    </a:solidFill>
                  </a:tcPr>
                </a:tc>
                <a:extLst>
                  <a:ext uri="{0D108BD9-81ED-4DB2-BD59-A6C34878D82A}">
                    <a16:rowId xmlns:a16="http://schemas.microsoft.com/office/drawing/2014/main" val="10000"/>
                  </a:ext>
                </a:extLst>
              </a:tr>
              <a:tr h="320893">
                <a:tc vMerge="1">
                  <a:txBody>
                    <a:bodyPr/>
                    <a:lstStyle/>
                    <a:p>
                      <a:endParaRPr lang="en-US"/>
                    </a:p>
                  </a:txBody>
                  <a:tcPr/>
                </a:tc>
                <a:tc vMerge="1">
                  <a:txBody>
                    <a:bodyPr/>
                    <a:lstStyle/>
                    <a:p>
                      <a:endParaRPr lang="en-US"/>
                    </a:p>
                  </a:txBody>
                  <a:tcPr/>
                </a:tc>
                <a:tc>
                  <a:txBody>
                    <a:bodyPr/>
                    <a:lstStyle/>
                    <a:p>
                      <a:pPr marL="0" marR="0" algn="ctr">
                        <a:lnSpc>
                          <a:spcPct val="115000"/>
                        </a:lnSpc>
                        <a:spcBef>
                          <a:spcPts val="0"/>
                        </a:spcBef>
                        <a:spcAft>
                          <a:spcPts val="0"/>
                        </a:spcAft>
                      </a:pPr>
                      <a:r>
                        <a:rPr lang="en-US" sz="600" b="1" dirty="0">
                          <a:ln>
                            <a:noFill/>
                          </a:ln>
                          <a:solidFill>
                            <a:schemeClr val="bg1"/>
                          </a:solidFill>
                          <a:effectLst/>
                          <a:latin typeface="Open Sans" panose="020B0606030504020204" pitchFamily="34" charset="0"/>
                          <a:ea typeface="Open Sans" panose="020B0606030504020204" pitchFamily="34" charset="0"/>
                          <a:cs typeface="Open Sans" panose="020B0606030504020204" pitchFamily="34" charset="0"/>
                        </a:rPr>
                        <a:t>Q1</a:t>
                      </a:r>
                      <a:endParaRPr lang="en-US" sz="900" b="1" dirty="0">
                        <a:ln>
                          <a:noFill/>
                        </a:ln>
                        <a:solidFill>
                          <a:schemeClr val="bg1"/>
                        </a:solidFill>
                        <a:effectLst/>
                        <a:latin typeface="Open Sans" panose="020B0606030504020204" pitchFamily="34" charset="0"/>
                        <a:ea typeface="Open Sans" panose="020B0606030504020204" pitchFamily="34" charset="0"/>
                        <a:cs typeface="Open Sans" panose="020B0606030504020204" pitchFamily="34" charset="0"/>
                      </a:endParaRPr>
                    </a:p>
                  </a:txBody>
                  <a:tcPr marL="56644" marR="56644"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2">
                          <a:lumMod val="40000"/>
                          <a:lumOff val="60000"/>
                        </a:schemeClr>
                      </a:solidFill>
                      <a:prstDash val="solid"/>
                      <a:round/>
                      <a:headEnd type="none" w="med" len="med"/>
                      <a:tailEnd type="none" w="med" len="med"/>
                    </a:lnB>
                    <a:lnTlToBr w="12700" cmpd="sng">
                      <a:noFill/>
                      <a:prstDash val="solid"/>
                    </a:lnTlToBr>
                    <a:lnBlToTr w="12700" cmpd="sng">
                      <a:noFill/>
                      <a:prstDash val="solid"/>
                    </a:lnBlToTr>
                    <a:solidFill>
                      <a:srgbClr val="034EA2"/>
                    </a:solidFill>
                  </a:tcPr>
                </a:tc>
                <a:tc>
                  <a:txBody>
                    <a:bodyPr/>
                    <a:lstStyle/>
                    <a:p>
                      <a:pPr marL="0" marR="0" algn="ctr">
                        <a:lnSpc>
                          <a:spcPct val="115000"/>
                        </a:lnSpc>
                        <a:spcBef>
                          <a:spcPts val="0"/>
                        </a:spcBef>
                        <a:spcAft>
                          <a:spcPts val="0"/>
                        </a:spcAft>
                      </a:pPr>
                      <a:r>
                        <a:rPr lang="en-US" sz="600" b="1" dirty="0">
                          <a:ln>
                            <a:noFill/>
                          </a:ln>
                          <a:solidFill>
                            <a:schemeClr val="bg1"/>
                          </a:solidFill>
                          <a:effectLst/>
                          <a:latin typeface="Open Sans" panose="020B0606030504020204" pitchFamily="34" charset="0"/>
                          <a:ea typeface="Open Sans" panose="020B0606030504020204" pitchFamily="34" charset="0"/>
                          <a:cs typeface="Open Sans" panose="020B0606030504020204" pitchFamily="34" charset="0"/>
                        </a:rPr>
                        <a:t>Q2</a:t>
                      </a:r>
                      <a:endParaRPr lang="en-US" sz="900" b="1" dirty="0">
                        <a:ln>
                          <a:noFill/>
                        </a:ln>
                        <a:solidFill>
                          <a:schemeClr val="bg1"/>
                        </a:solidFill>
                        <a:effectLst/>
                        <a:latin typeface="Open Sans" panose="020B0606030504020204" pitchFamily="34" charset="0"/>
                        <a:ea typeface="Open Sans" panose="020B0606030504020204" pitchFamily="34" charset="0"/>
                        <a:cs typeface="Open Sans" panose="020B0606030504020204" pitchFamily="34" charset="0"/>
                      </a:endParaRPr>
                    </a:p>
                  </a:txBody>
                  <a:tcPr marL="56644" marR="56644"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2">
                          <a:lumMod val="40000"/>
                          <a:lumOff val="60000"/>
                        </a:schemeClr>
                      </a:solidFill>
                      <a:prstDash val="solid"/>
                      <a:round/>
                      <a:headEnd type="none" w="med" len="med"/>
                      <a:tailEnd type="none" w="med" len="med"/>
                    </a:lnB>
                    <a:lnTlToBr w="12700" cmpd="sng">
                      <a:noFill/>
                      <a:prstDash val="solid"/>
                    </a:lnTlToBr>
                    <a:lnBlToTr w="12700" cmpd="sng">
                      <a:noFill/>
                      <a:prstDash val="solid"/>
                    </a:lnBlToTr>
                    <a:solidFill>
                      <a:srgbClr val="034EA2"/>
                    </a:solidFill>
                  </a:tcPr>
                </a:tc>
                <a:tc>
                  <a:txBody>
                    <a:bodyPr/>
                    <a:lstStyle/>
                    <a:p>
                      <a:pPr marL="0" marR="0" algn="ctr">
                        <a:lnSpc>
                          <a:spcPct val="115000"/>
                        </a:lnSpc>
                        <a:spcBef>
                          <a:spcPts val="0"/>
                        </a:spcBef>
                        <a:spcAft>
                          <a:spcPts val="0"/>
                        </a:spcAft>
                      </a:pPr>
                      <a:r>
                        <a:rPr lang="en-US" sz="600" b="1">
                          <a:ln>
                            <a:noFill/>
                          </a:ln>
                          <a:solidFill>
                            <a:schemeClr val="bg1"/>
                          </a:solidFill>
                          <a:effectLst/>
                          <a:latin typeface="Open Sans" panose="020B0606030504020204" pitchFamily="34" charset="0"/>
                          <a:ea typeface="Open Sans" panose="020B0606030504020204" pitchFamily="34" charset="0"/>
                          <a:cs typeface="Open Sans" panose="020B0606030504020204" pitchFamily="34" charset="0"/>
                        </a:rPr>
                        <a:t>Q3</a:t>
                      </a:r>
                      <a:endParaRPr lang="en-US" sz="900" b="1">
                        <a:ln>
                          <a:noFill/>
                        </a:ln>
                        <a:solidFill>
                          <a:schemeClr val="bg1"/>
                        </a:solidFill>
                        <a:effectLst/>
                        <a:latin typeface="Open Sans" panose="020B0606030504020204" pitchFamily="34" charset="0"/>
                        <a:ea typeface="Open Sans" panose="020B0606030504020204" pitchFamily="34" charset="0"/>
                        <a:cs typeface="Open Sans" panose="020B0606030504020204" pitchFamily="34" charset="0"/>
                      </a:endParaRPr>
                    </a:p>
                  </a:txBody>
                  <a:tcPr marL="56644" marR="56644"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2">
                          <a:lumMod val="40000"/>
                          <a:lumOff val="60000"/>
                        </a:schemeClr>
                      </a:solidFill>
                      <a:prstDash val="solid"/>
                      <a:round/>
                      <a:headEnd type="none" w="med" len="med"/>
                      <a:tailEnd type="none" w="med" len="med"/>
                    </a:lnB>
                    <a:lnTlToBr w="12700" cmpd="sng">
                      <a:noFill/>
                      <a:prstDash val="solid"/>
                    </a:lnTlToBr>
                    <a:lnBlToTr w="12700" cmpd="sng">
                      <a:noFill/>
                      <a:prstDash val="solid"/>
                    </a:lnBlToTr>
                    <a:solidFill>
                      <a:srgbClr val="034EA2"/>
                    </a:solidFill>
                  </a:tcPr>
                </a:tc>
                <a:tc>
                  <a:txBody>
                    <a:bodyPr/>
                    <a:lstStyle/>
                    <a:p>
                      <a:pPr marL="0" marR="0" algn="ctr">
                        <a:lnSpc>
                          <a:spcPct val="115000"/>
                        </a:lnSpc>
                        <a:spcBef>
                          <a:spcPts val="0"/>
                        </a:spcBef>
                        <a:spcAft>
                          <a:spcPts val="0"/>
                        </a:spcAft>
                      </a:pPr>
                      <a:r>
                        <a:rPr lang="en-US" sz="600" b="1" dirty="0">
                          <a:ln>
                            <a:noFill/>
                          </a:ln>
                          <a:solidFill>
                            <a:schemeClr val="bg1"/>
                          </a:solidFill>
                          <a:effectLst/>
                          <a:latin typeface="Open Sans" panose="020B0606030504020204" pitchFamily="34" charset="0"/>
                          <a:ea typeface="Open Sans" panose="020B0606030504020204" pitchFamily="34" charset="0"/>
                          <a:cs typeface="Open Sans" panose="020B0606030504020204" pitchFamily="34" charset="0"/>
                        </a:rPr>
                        <a:t>Q4</a:t>
                      </a:r>
                      <a:endParaRPr lang="en-US" sz="900" b="1" dirty="0">
                        <a:ln>
                          <a:noFill/>
                        </a:ln>
                        <a:solidFill>
                          <a:schemeClr val="bg1"/>
                        </a:solidFill>
                        <a:effectLst/>
                        <a:latin typeface="Open Sans" panose="020B0606030504020204" pitchFamily="34" charset="0"/>
                        <a:ea typeface="Open Sans" panose="020B0606030504020204" pitchFamily="34" charset="0"/>
                        <a:cs typeface="Open Sans" panose="020B0606030504020204" pitchFamily="34" charset="0"/>
                      </a:endParaRPr>
                    </a:p>
                  </a:txBody>
                  <a:tcPr marL="56644" marR="56644"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2">
                          <a:lumMod val="40000"/>
                          <a:lumOff val="60000"/>
                        </a:schemeClr>
                      </a:solidFill>
                      <a:prstDash val="solid"/>
                      <a:round/>
                      <a:headEnd type="none" w="med" len="med"/>
                      <a:tailEnd type="none" w="med" len="med"/>
                    </a:lnB>
                    <a:lnTlToBr w="12700" cmpd="sng">
                      <a:noFill/>
                      <a:prstDash val="solid"/>
                    </a:lnTlToBr>
                    <a:lnBlToTr w="12700" cmpd="sng">
                      <a:noFill/>
                      <a:prstDash val="solid"/>
                    </a:lnBlToTr>
                    <a:solidFill>
                      <a:srgbClr val="034EA2"/>
                    </a:solidFill>
                  </a:tcPr>
                </a:tc>
                <a:tc>
                  <a:txBody>
                    <a:bodyPr/>
                    <a:lstStyle/>
                    <a:p>
                      <a:pPr marL="0" marR="0" algn="ctr">
                        <a:lnSpc>
                          <a:spcPct val="115000"/>
                        </a:lnSpc>
                        <a:spcBef>
                          <a:spcPts val="0"/>
                        </a:spcBef>
                        <a:spcAft>
                          <a:spcPts val="0"/>
                        </a:spcAft>
                      </a:pPr>
                      <a:r>
                        <a:rPr lang="en-US" sz="600" b="1">
                          <a:ln>
                            <a:noFill/>
                          </a:ln>
                          <a:solidFill>
                            <a:schemeClr val="bg1"/>
                          </a:solidFill>
                          <a:effectLst/>
                          <a:latin typeface="Open Sans" panose="020B0606030504020204" pitchFamily="34" charset="0"/>
                          <a:ea typeface="Open Sans" panose="020B0606030504020204" pitchFamily="34" charset="0"/>
                          <a:cs typeface="Open Sans" panose="020B0606030504020204" pitchFamily="34" charset="0"/>
                        </a:rPr>
                        <a:t>Q1</a:t>
                      </a:r>
                      <a:endParaRPr lang="en-US" sz="900" b="1">
                        <a:ln>
                          <a:noFill/>
                        </a:ln>
                        <a:solidFill>
                          <a:schemeClr val="bg1"/>
                        </a:solidFill>
                        <a:effectLst/>
                        <a:latin typeface="Open Sans" panose="020B0606030504020204" pitchFamily="34" charset="0"/>
                        <a:ea typeface="Open Sans" panose="020B0606030504020204" pitchFamily="34" charset="0"/>
                        <a:cs typeface="Open Sans" panose="020B0606030504020204" pitchFamily="34" charset="0"/>
                      </a:endParaRPr>
                    </a:p>
                  </a:txBody>
                  <a:tcPr marL="56644" marR="56644"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2">
                          <a:lumMod val="40000"/>
                          <a:lumOff val="60000"/>
                        </a:schemeClr>
                      </a:solidFill>
                      <a:prstDash val="solid"/>
                      <a:round/>
                      <a:headEnd type="none" w="med" len="med"/>
                      <a:tailEnd type="none" w="med" len="med"/>
                    </a:lnB>
                    <a:lnTlToBr w="12700" cmpd="sng">
                      <a:noFill/>
                      <a:prstDash val="solid"/>
                    </a:lnTlToBr>
                    <a:lnBlToTr w="12700" cmpd="sng">
                      <a:noFill/>
                      <a:prstDash val="solid"/>
                    </a:lnBlToTr>
                    <a:solidFill>
                      <a:srgbClr val="034EA2"/>
                    </a:solidFill>
                  </a:tcPr>
                </a:tc>
                <a:tc>
                  <a:txBody>
                    <a:bodyPr/>
                    <a:lstStyle/>
                    <a:p>
                      <a:pPr marL="0" marR="0" algn="ctr">
                        <a:lnSpc>
                          <a:spcPct val="115000"/>
                        </a:lnSpc>
                        <a:spcBef>
                          <a:spcPts val="0"/>
                        </a:spcBef>
                        <a:spcAft>
                          <a:spcPts val="0"/>
                        </a:spcAft>
                      </a:pPr>
                      <a:r>
                        <a:rPr lang="en-US" sz="600" b="1" dirty="0">
                          <a:ln>
                            <a:noFill/>
                          </a:ln>
                          <a:solidFill>
                            <a:schemeClr val="bg1"/>
                          </a:solidFill>
                          <a:effectLst/>
                          <a:latin typeface="Open Sans" panose="020B0606030504020204" pitchFamily="34" charset="0"/>
                          <a:ea typeface="Open Sans" panose="020B0606030504020204" pitchFamily="34" charset="0"/>
                          <a:cs typeface="Open Sans" panose="020B0606030504020204" pitchFamily="34" charset="0"/>
                        </a:rPr>
                        <a:t>Q2</a:t>
                      </a:r>
                      <a:endParaRPr lang="en-US" sz="900" b="1" dirty="0">
                        <a:ln>
                          <a:noFill/>
                        </a:ln>
                        <a:solidFill>
                          <a:schemeClr val="bg1"/>
                        </a:solidFill>
                        <a:effectLst/>
                        <a:latin typeface="Open Sans" panose="020B0606030504020204" pitchFamily="34" charset="0"/>
                        <a:ea typeface="Open Sans" panose="020B0606030504020204" pitchFamily="34" charset="0"/>
                        <a:cs typeface="Open Sans" panose="020B0606030504020204" pitchFamily="34" charset="0"/>
                      </a:endParaRPr>
                    </a:p>
                  </a:txBody>
                  <a:tcPr marL="56644" marR="56644"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2">
                          <a:lumMod val="40000"/>
                          <a:lumOff val="60000"/>
                        </a:schemeClr>
                      </a:solidFill>
                      <a:prstDash val="solid"/>
                      <a:round/>
                      <a:headEnd type="none" w="med" len="med"/>
                      <a:tailEnd type="none" w="med" len="med"/>
                    </a:lnB>
                    <a:lnTlToBr w="12700" cmpd="sng">
                      <a:noFill/>
                      <a:prstDash val="solid"/>
                    </a:lnTlToBr>
                    <a:lnBlToTr w="12700" cmpd="sng">
                      <a:noFill/>
                      <a:prstDash val="solid"/>
                    </a:lnBlToTr>
                    <a:solidFill>
                      <a:srgbClr val="034EA2"/>
                    </a:solidFill>
                  </a:tcPr>
                </a:tc>
                <a:tc>
                  <a:txBody>
                    <a:bodyPr/>
                    <a:lstStyle/>
                    <a:p>
                      <a:pPr marL="0" marR="0" algn="ctr">
                        <a:lnSpc>
                          <a:spcPct val="115000"/>
                        </a:lnSpc>
                        <a:spcBef>
                          <a:spcPts val="0"/>
                        </a:spcBef>
                        <a:spcAft>
                          <a:spcPts val="0"/>
                        </a:spcAft>
                      </a:pPr>
                      <a:r>
                        <a:rPr lang="en-US" sz="600" b="1" dirty="0">
                          <a:ln>
                            <a:noFill/>
                          </a:ln>
                          <a:solidFill>
                            <a:schemeClr val="bg1"/>
                          </a:solidFill>
                          <a:effectLst/>
                          <a:latin typeface="Open Sans" panose="020B0606030504020204" pitchFamily="34" charset="0"/>
                          <a:ea typeface="Open Sans" panose="020B0606030504020204" pitchFamily="34" charset="0"/>
                          <a:cs typeface="Open Sans" panose="020B0606030504020204" pitchFamily="34" charset="0"/>
                        </a:rPr>
                        <a:t>Q3</a:t>
                      </a:r>
                      <a:endParaRPr lang="en-US" sz="900" b="1" dirty="0">
                        <a:ln>
                          <a:noFill/>
                        </a:ln>
                        <a:solidFill>
                          <a:schemeClr val="bg1"/>
                        </a:solidFill>
                        <a:effectLst/>
                        <a:latin typeface="Open Sans" panose="020B0606030504020204" pitchFamily="34" charset="0"/>
                        <a:ea typeface="Open Sans" panose="020B0606030504020204" pitchFamily="34" charset="0"/>
                        <a:cs typeface="Open Sans" panose="020B0606030504020204" pitchFamily="34" charset="0"/>
                      </a:endParaRPr>
                    </a:p>
                  </a:txBody>
                  <a:tcPr marL="56644" marR="56644"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2">
                          <a:lumMod val="40000"/>
                          <a:lumOff val="60000"/>
                        </a:schemeClr>
                      </a:solidFill>
                      <a:prstDash val="solid"/>
                      <a:round/>
                      <a:headEnd type="none" w="med" len="med"/>
                      <a:tailEnd type="none" w="med" len="med"/>
                    </a:lnB>
                    <a:lnTlToBr w="12700" cmpd="sng">
                      <a:noFill/>
                      <a:prstDash val="solid"/>
                    </a:lnTlToBr>
                    <a:lnBlToTr w="12700" cmpd="sng">
                      <a:noFill/>
                      <a:prstDash val="solid"/>
                    </a:lnBlToTr>
                    <a:solidFill>
                      <a:srgbClr val="034EA2"/>
                    </a:solidFill>
                  </a:tcPr>
                </a:tc>
                <a:tc>
                  <a:txBody>
                    <a:bodyPr/>
                    <a:lstStyle/>
                    <a:p>
                      <a:pPr marL="0" marR="0" algn="ctr">
                        <a:lnSpc>
                          <a:spcPct val="115000"/>
                        </a:lnSpc>
                        <a:spcBef>
                          <a:spcPts val="0"/>
                        </a:spcBef>
                        <a:spcAft>
                          <a:spcPts val="0"/>
                        </a:spcAft>
                      </a:pPr>
                      <a:r>
                        <a:rPr lang="en-US" sz="600" b="1" dirty="0">
                          <a:ln>
                            <a:noFill/>
                          </a:ln>
                          <a:solidFill>
                            <a:schemeClr val="bg1"/>
                          </a:solidFill>
                          <a:effectLst/>
                          <a:latin typeface="Open Sans" panose="020B0606030504020204" pitchFamily="34" charset="0"/>
                          <a:ea typeface="Open Sans" panose="020B0606030504020204" pitchFamily="34" charset="0"/>
                          <a:cs typeface="Open Sans" panose="020B0606030504020204" pitchFamily="34" charset="0"/>
                        </a:rPr>
                        <a:t>Q4</a:t>
                      </a:r>
                      <a:endParaRPr lang="en-US" sz="900" b="1" dirty="0">
                        <a:ln>
                          <a:noFill/>
                        </a:ln>
                        <a:solidFill>
                          <a:schemeClr val="bg1"/>
                        </a:solidFill>
                        <a:effectLst/>
                        <a:latin typeface="Open Sans" panose="020B0606030504020204" pitchFamily="34" charset="0"/>
                        <a:ea typeface="Open Sans" panose="020B0606030504020204" pitchFamily="34" charset="0"/>
                        <a:cs typeface="Open Sans" panose="020B0606030504020204" pitchFamily="34" charset="0"/>
                      </a:endParaRPr>
                    </a:p>
                  </a:txBody>
                  <a:tcPr marL="56644" marR="56644"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2">
                          <a:lumMod val="40000"/>
                          <a:lumOff val="60000"/>
                        </a:schemeClr>
                      </a:solidFill>
                      <a:prstDash val="solid"/>
                      <a:round/>
                      <a:headEnd type="none" w="med" len="med"/>
                      <a:tailEnd type="none" w="med" len="med"/>
                    </a:lnB>
                    <a:lnTlToBr w="12700" cmpd="sng">
                      <a:noFill/>
                      <a:prstDash val="solid"/>
                    </a:lnTlToBr>
                    <a:lnBlToTr w="12700" cmpd="sng">
                      <a:noFill/>
                      <a:prstDash val="solid"/>
                    </a:lnBlToTr>
                    <a:solidFill>
                      <a:srgbClr val="034EA2"/>
                    </a:solidFill>
                  </a:tcPr>
                </a:tc>
                <a:tc>
                  <a:txBody>
                    <a:bodyPr/>
                    <a:lstStyle/>
                    <a:p>
                      <a:pPr marL="0" marR="0" algn="ctr">
                        <a:lnSpc>
                          <a:spcPct val="115000"/>
                        </a:lnSpc>
                        <a:spcBef>
                          <a:spcPts val="0"/>
                        </a:spcBef>
                        <a:spcAft>
                          <a:spcPts val="0"/>
                        </a:spcAft>
                      </a:pPr>
                      <a:r>
                        <a:rPr lang="en-US" sz="600" b="1" dirty="0">
                          <a:ln>
                            <a:noFill/>
                          </a:ln>
                          <a:solidFill>
                            <a:schemeClr val="bg1"/>
                          </a:solidFill>
                          <a:effectLst/>
                          <a:latin typeface="Open Sans" panose="020B0606030504020204" pitchFamily="34" charset="0"/>
                          <a:ea typeface="Open Sans" panose="020B0606030504020204" pitchFamily="34" charset="0"/>
                          <a:cs typeface="Open Sans" panose="020B0606030504020204" pitchFamily="34" charset="0"/>
                        </a:rPr>
                        <a:t>Q1</a:t>
                      </a:r>
                      <a:endParaRPr lang="en-US" sz="900" b="1" dirty="0">
                        <a:ln>
                          <a:noFill/>
                        </a:ln>
                        <a:solidFill>
                          <a:schemeClr val="bg1"/>
                        </a:solidFill>
                        <a:effectLst/>
                        <a:latin typeface="Open Sans" panose="020B0606030504020204" pitchFamily="34" charset="0"/>
                        <a:ea typeface="Open Sans" panose="020B0606030504020204" pitchFamily="34" charset="0"/>
                        <a:cs typeface="Open Sans" panose="020B0606030504020204" pitchFamily="34" charset="0"/>
                      </a:endParaRPr>
                    </a:p>
                  </a:txBody>
                  <a:tcPr marL="56644" marR="56644"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2">
                          <a:lumMod val="40000"/>
                          <a:lumOff val="60000"/>
                        </a:schemeClr>
                      </a:solidFill>
                      <a:prstDash val="solid"/>
                      <a:round/>
                      <a:headEnd type="none" w="med" len="med"/>
                      <a:tailEnd type="none" w="med" len="med"/>
                    </a:lnB>
                    <a:lnTlToBr w="12700" cmpd="sng">
                      <a:noFill/>
                      <a:prstDash val="solid"/>
                    </a:lnTlToBr>
                    <a:lnBlToTr w="12700" cmpd="sng">
                      <a:noFill/>
                      <a:prstDash val="solid"/>
                    </a:lnBlToTr>
                    <a:solidFill>
                      <a:srgbClr val="034EA2"/>
                    </a:solidFill>
                  </a:tcPr>
                </a:tc>
                <a:tc>
                  <a:txBody>
                    <a:bodyPr/>
                    <a:lstStyle/>
                    <a:p>
                      <a:pPr marL="0" marR="0" algn="ctr">
                        <a:lnSpc>
                          <a:spcPct val="115000"/>
                        </a:lnSpc>
                        <a:spcBef>
                          <a:spcPts val="0"/>
                        </a:spcBef>
                        <a:spcAft>
                          <a:spcPts val="0"/>
                        </a:spcAft>
                      </a:pPr>
                      <a:r>
                        <a:rPr lang="en-US" sz="600" b="1" dirty="0">
                          <a:ln>
                            <a:noFill/>
                          </a:ln>
                          <a:solidFill>
                            <a:schemeClr val="bg1"/>
                          </a:solidFill>
                          <a:effectLst/>
                          <a:latin typeface="Open Sans" panose="020B0606030504020204" pitchFamily="34" charset="0"/>
                          <a:ea typeface="Open Sans" panose="020B0606030504020204" pitchFamily="34" charset="0"/>
                          <a:cs typeface="Open Sans" panose="020B0606030504020204" pitchFamily="34" charset="0"/>
                        </a:rPr>
                        <a:t>Q2</a:t>
                      </a:r>
                      <a:endParaRPr lang="en-US" sz="900" b="1" dirty="0">
                        <a:ln>
                          <a:noFill/>
                        </a:ln>
                        <a:solidFill>
                          <a:schemeClr val="bg1"/>
                        </a:solidFill>
                        <a:effectLst/>
                        <a:latin typeface="Open Sans" panose="020B0606030504020204" pitchFamily="34" charset="0"/>
                        <a:ea typeface="Open Sans" panose="020B0606030504020204" pitchFamily="34" charset="0"/>
                        <a:cs typeface="Open Sans" panose="020B0606030504020204" pitchFamily="34" charset="0"/>
                      </a:endParaRPr>
                    </a:p>
                  </a:txBody>
                  <a:tcPr marL="56644" marR="56644" marT="0" marB="0" anchor="b">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ap="flat" cmpd="sng" algn="ctr">
                      <a:solidFill>
                        <a:schemeClr val="tx2">
                          <a:lumMod val="40000"/>
                          <a:lumOff val="60000"/>
                        </a:schemeClr>
                      </a:solidFill>
                      <a:prstDash val="solid"/>
                      <a:round/>
                      <a:headEnd type="none" w="med" len="med"/>
                      <a:tailEnd type="none" w="med" len="med"/>
                    </a:lnB>
                    <a:lnTlToBr w="12700" cmpd="sng">
                      <a:noFill/>
                      <a:prstDash val="solid"/>
                    </a:lnTlToBr>
                    <a:lnBlToTr w="12700" cmpd="sng">
                      <a:noFill/>
                      <a:prstDash val="solid"/>
                    </a:lnBlToTr>
                    <a:solidFill>
                      <a:srgbClr val="034EA2"/>
                    </a:solidFill>
                  </a:tcPr>
                </a:tc>
                <a:tc>
                  <a:txBody>
                    <a:bodyPr/>
                    <a:lstStyle/>
                    <a:p>
                      <a:pPr marL="0" marR="0" algn="ctr">
                        <a:lnSpc>
                          <a:spcPct val="115000"/>
                        </a:lnSpc>
                        <a:spcBef>
                          <a:spcPts val="0"/>
                        </a:spcBef>
                        <a:spcAft>
                          <a:spcPts val="0"/>
                        </a:spcAft>
                      </a:pPr>
                      <a:r>
                        <a:rPr lang="en-US" sz="600" b="1" dirty="0">
                          <a:ln>
                            <a:noFill/>
                          </a:ln>
                          <a:solidFill>
                            <a:schemeClr val="bg1"/>
                          </a:solidFill>
                          <a:effectLst/>
                          <a:latin typeface="Open Sans" panose="020B0606030504020204" pitchFamily="34" charset="0"/>
                          <a:ea typeface="Open Sans" panose="020B0606030504020204" pitchFamily="34" charset="0"/>
                          <a:cs typeface="Open Sans" panose="020B0606030504020204" pitchFamily="34" charset="0"/>
                        </a:rPr>
                        <a:t>Q3</a:t>
                      </a:r>
                      <a:endParaRPr lang="en-US" sz="900" b="1" dirty="0">
                        <a:ln>
                          <a:noFill/>
                        </a:ln>
                        <a:solidFill>
                          <a:schemeClr val="bg1"/>
                        </a:solidFill>
                        <a:effectLst/>
                        <a:latin typeface="Open Sans" panose="020B0606030504020204" pitchFamily="34" charset="0"/>
                        <a:ea typeface="Open Sans" panose="020B0606030504020204" pitchFamily="34" charset="0"/>
                        <a:cs typeface="Open Sans" panose="020B0606030504020204" pitchFamily="34" charset="0"/>
                      </a:endParaRPr>
                    </a:p>
                  </a:txBody>
                  <a:tcPr marL="56644" marR="56644" marT="0" marB="0" anchor="b" anchorCtr="1">
                    <a:lnL w="12700" cmpd="sng">
                      <a:noFill/>
                    </a:lnL>
                    <a:lnR w="12700" cmpd="sng">
                      <a:noFill/>
                    </a:lnR>
                    <a:lnT w="12700" cap="flat" cmpd="sng" algn="ctr">
                      <a:noFill/>
                      <a:prstDash val="solid"/>
                      <a:round/>
                      <a:headEnd type="none" w="med" len="med"/>
                      <a:tailEnd type="none" w="med" len="med"/>
                    </a:lnT>
                    <a:lnB w="12700" cap="flat" cmpd="sng" algn="ctr">
                      <a:solidFill>
                        <a:schemeClr val="tx2">
                          <a:lumMod val="40000"/>
                          <a:lumOff val="60000"/>
                        </a:schemeClr>
                      </a:solidFill>
                      <a:prstDash val="solid"/>
                      <a:round/>
                      <a:headEnd type="none" w="med" len="med"/>
                      <a:tailEnd type="none" w="med" len="med"/>
                    </a:lnB>
                    <a:lnTlToBr w="12700" cmpd="sng">
                      <a:noFill/>
                      <a:prstDash val="solid"/>
                    </a:lnTlToBr>
                    <a:lnBlToTr w="12700" cmpd="sng">
                      <a:noFill/>
                      <a:prstDash val="solid"/>
                    </a:lnBlToTr>
                    <a:solidFill>
                      <a:srgbClr val="034EA2"/>
                    </a:solidFill>
                  </a:tcPr>
                </a:tc>
                <a:tc>
                  <a:txBody>
                    <a:bodyPr/>
                    <a:lstStyle/>
                    <a:p>
                      <a:pPr marL="0" marR="0" algn="ctr">
                        <a:lnSpc>
                          <a:spcPct val="115000"/>
                        </a:lnSpc>
                        <a:spcBef>
                          <a:spcPts val="0"/>
                        </a:spcBef>
                        <a:spcAft>
                          <a:spcPts val="0"/>
                        </a:spcAft>
                      </a:pPr>
                      <a:r>
                        <a:rPr lang="en-US" sz="600" b="1" dirty="0">
                          <a:ln>
                            <a:noFill/>
                          </a:ln>
                          <a:solidFill>
                            <a:schemeClr val="bg1"/>
                          </a:solidFill>
                          <a:effectLst/>
                          <a:latin typeface="Open Sans" panose="020B0606030504020204" pitchFamily="34" charset="0"/>
                          <a:ea typeface="Open Sans" panose="020B0606030504020204" pitchFamily="34" charset="0"/>
                          <a:cs typeface="Open Sans" panose="020B0606030504020204" pitchFamily="34" charset="0"/>
                        </a:rPr>
                        <a:t>Q4</a:t>
                      </a:r>
                      <a:endParaRPr lang="en-US" sz="900" b="1" dirty="0">
                        <a:ln>
                          <a:noFill/>
                        </a:ln>
                        <a:solidFill>
                          <a:schemeClr val="bg1"/>
                        </a:solidFill>
                        <a:effectLst/>
                        <a:latin typeface="Open Sans" panose="020B0606030504020204" pitchFamily="34" charset="0"/>
                        <a:ea typeface="Open Sans" panose="020B0606030504020204" pitchFamily="34" charset="0"/>
                        <a:cs typeface="Open Sans" panose="020B0606030504020204" pitchFamily="34" charset="0"/>
                      </a:endParaRPr>
                    </a:p>
                  </a:txBody>
                  <a:tcPr marL="56644" marR="56644" marT="0" marB="0" anchor="b">
                    <a:lnL w="12700" cmpd="sng">
                      <a:noFill/>
                    </a:lnL>
                    <a:lnR w="12700" cmpd="sng">
                      <a:noFill/>
                    </a:lnR>
                    <a:lnT w="12700" cap="flat" cmpd="sng" algn="ctr">
                      <a:noFill/>
                      <a:prstDash val="solid"/>
                      <a:round/>
                      <a:headEnd type="none" w="med" len="med"/>
                      <a:tailEnd type="none" w="med" len="med"/>
                    </a:lnT>
                    <a:lnB w="12700" cap="flat" cmpd="sng" algn="ctr">
                      <a:solidFill>
                        <a:schemeClr val="tx2">
                          <a:lumMod val="40000"/>
                          <a:lumOff val="60000"/>
                        </a:schemeClr>
                      </a:solidFill>
                      <a:prstDash val="solid"/>
                      <a:round/>
                      <a:headEnd type="none" w="med" len="med"/>
                      <a:tailEnd type="none" w="med" len="med"/>
                    </a:lnB>
                    <a:lnTlToBr w="12700" cmpd="sng">
                      <a:noFill/>
                      <a:prstDash val="solid"/>
                    </a:lnTlToBr>
                    <a:lnBlToTr w="12700" cmpd="sng">
                      <a:noFill/>
                      <a:prstDash val="solid"/>
                    </a:lnBlToTr>
                    <a:solidFill>
                      <a:srgbClr val="034EA2"/>
                    </a:solidFill>
                  </a:tcPr>
                </a:tc>
                <a:tc>
                  <a:txBody>
                    <a:bodyPr/>
                    <a:lstStyle/>
                    <a:p>
                      <a:pPr marL="0" marR="0" algn="ctr">
                        <a:lnSpc>
                          <a:spcPct val="115000"/>
                        </a:lnSpc>
                        <a:spcBef>
                          <a:spcPts val="0"/>
                        </a:spcBef>
                        <a:spcAft>
                          <a:spcPts val="0"/>
                        </a:spcAft>
                      </a:pPr>
                      <a:r>
                        <a:rPr lang="en-US" sz="600" b="1" dirty="0">
                          <a:ln>
                            <a:noFill/>
                          </a:ln>
                          <a:solidFill>
                            <a:schemeClr val="bg1"/>
                          </a:solidFill>
                          <a:effectLst/>
                          <a:latin typeface="Open Sans" panose="020B0606030504020204" pitchFamily="34" charset="0"/>
                          <a:ea typeface="Open Sans" panose="020B0606030504020204" pitchFamily="34" charset="0"/>
                          <a:cs typeface="Open Sans" panose="020B0606030504020204" pitchFamily="34" charset="0"/>
                        </a:rPr>
                        <a:t>Q1</a:t>
                      </a:r>
                      <a:endParaRPr lang="en-US" sz="900" b="1" dirty="0">
                        <a:ln>
                          <a:noFill/>
                        </a:ln>
                        <a:solidFill>
                          <a:schemeClr val="bg1"/>
                        </a:solidFill>
                        <a:effectLst/>
                        <a:latin typeface="Open Sans" panose="020B0606030504020204" pitchFamily="34" charset="0"/>
                        <a:ea typeface="Open Sans" panose="020B0606030504020204" pitchFamily="34" charset="0"/>
                        <a:cs typeface="Open Sans" panose="020B0606030504020204" pitchFamily="34" charset="0"/>
                      </a:endParaRPr>
                    </a:p>
                  </a:txBody>
                  <a:tcPr marL="56644" marR="56644" marT="0" marB="0" anchor="b">
                    <a:lnL w="12700" cmpd="sng">
                      <a:noFill/>
                    </a:lnL>
                    <a:lnR w="12700" cmpd="sng">
                      <a:noFill/>
                    </a:lnR>
                    <a:lnT w="12700" cap="flat" cmpd="sng" algn="ctr">
                      <a:noFill/>
                      <a:prstDash val="solid"/>
                      <a:round/>
                      <a:headEnd type="none" w="med" len="med"/>
                      <a:tailEnd type="none" w="med" len="med"/>
                    </a:lnT>
                    <a:lnB w="12700" cap="flat" cmpd="sng" algn="ctr">
                      <a:solidFill>
                        <a:schemeClr val="tx2">
                          <a:lumMod val="40000"/>
                          <a:lumOff val="60000"/>
                        </a:schemeClr>
                      </a:solidFill>
                      <a:prstDash val="solid"/>
                      <a:round/>
                      <a:headEnd type="none" w="med" len="med"/>
                      <a:tailEnd type="none" w="med" len="med"/>
                    </a:lnB>
                    <a:lnTlToBr w="12700" cmpd="sng">
                      <a:noFill/>
                      <a:prstDash val="solid"/>
                    </a:lnTlToBr>
                    <a:lnBlToTr w="12700" cmpd="sng">
                      <a:noFill/>
                      <a:prstDash val="solid"/>
                    </a:lnBlToTr>
                    <a:solidFill>
                      <a:srgbClr val="034EA2"/>
                    </a:solidFill>
                  </a:tcPr>
                </a:tc>
                <a:tc>
                  <a:txBody>
                    <a:bodyPr/>
                    <a:lstStyle/>
                    <a:p>
                      <a:pPr marL="0" marR="0" algn="ctr">
                        <a:lnSpc>
                          <a:spcPct val="115000"/>
                        </a:lnSpc>
                        <a:spcBef>
                          <a:spcPts val="0"/>
                        </a:spcBef>
                        <a:spcAft>
                          <a:spcPts val="0"/>
                        </a:spcAft>
                      </a:pPr>
                      <a:r>
                        <a:rPr lang="en-US" sz="600" b="1" dirty="0">
                          <a:ln>
                            <a:noFill/>
                          </a:ln>
                          <a:solidFill>
                            <a:schemeClr val="bg1"/>
                          </a:solidFill>
                          <a:effectLst/>
                          <a:latin typeface="Open Sans" panose="020B0606030504020204" pitchFamily="34" charset="0"/>
                          <a:ea typeface="Open Sans" panose="020B0606030504020204" pitchFamily="34" charset="0"/>
                          <a:cs typeface="Open Sans" panose="020B0606030504020204" pitchFamily="34" charset="0"/>
                        </a:rPr>
                        <a:t>Q2</a:t>
                      </a:r>
                      <a:endParaRPr lang="en-US" sz="900" b="1" dirty="0">
                        <a:ln>
                          <a:noFill/>
                        </a:ln>
                        <a:solidFill>
                          <a:schemeClr val="bg1"/>
                        </a:solidFill>
                        <a:effectLst/>
                        <a:latin typeface="Open Sans" panose="020B0606030504020204" pitchFamily="34" charset="0"/>
                        <a:ea typeface="Open Sans" panose="020B0606030504020204" pitchFamily="34" charset="0"/>
                        <a:cs typeface="Open Sans" panose="020B0606030504020204" pitchFamily="34" charset="0"/>
                      </a:endParaRPr>
                    </a:p>
                  </a:txBody>
                  <a:tcPr marL="56644" marR="56644" marT="0" marB="0" anchor="b">
                    <a:lnL w="12700" cmpd="sng">
                      <a:noFill/>
                    </a:lnL>
                    <a:lnR w="12700" cmpd="sng">
                      <a:noFill/>
                    </a:lnR>
                    <a:lnT w="12700" cap="flat" cmpd="sng" algn="ctr">
                      <a:noFill/>
                      <a:prstDash val="solid"/>
                      <a:round/>
                      <a:headEnd type="none" w="med" len="med"/>
                      <a:tailEnd type="none" w="med" len="med"/>
                    </a:lnT>
                    <a:lnB w="12700" cap="flat" cmpd="sng" algn="ctr">
                      <a:solidFill>
                        <a:schemeClr val="tx2">
                          <a:lumMod val="40000"/>
                          <a:lumOff val="60000"/>
                        </a:schemeClr>
                      </a:solidFill>
                      <a:prstDash val="solid"/>
                      <a:round/>
                      <a:headEnd type="none" w="med" len="med"/>
                      <a:tailEnd type="none" w="med" len="med"/>
                    </a:lnB>
                    <a:lnTlToBr w="12700" cmpd="sng">
                      <a:noFill/>
                      <a:prstDash val="solid"/>
                    </a:lnTlToBr>
                    <a:lnBlToTr w="12700" cmpd="sng">
                      <a:noFill/>
                      <a:prstDash val="solid"/>
                    </a:lnBlToTr>
                    <a:solidFill>
                      <a:srgbClr val="034EA2"/>
                    </a:solidFill>
                  </a:tcPr>
                </a:tc>
                <a:tc>
                  <a:txBody>
                    <a:bodyPr/>
                    <a:lstStyle/>
                    <a:p>
                      <a:pPr marL="0" marR="0" algn="ctr">
                        <a:lnSpc>
                          <a:spcPct val="115000"/>
                        </a:lnSpc>
                        <a:spcBef>
                          <a:spcPts val="0"/>
                        </a:spcBef>
                        <a:spcAft>
                          <a:spcPts val="0"/>
                        </a:spcAft>
                      </a:pPr>
                      <a:r>
                        <a:rPr lang="en-US" sz="600" b="1" dirty="0">
                          <a:ln>
                            <a:noFill/>
                          </a:ln>
                          <a:solidFill>
                            <a:schemeClr val="bg1"/>
                          </a:solidFill>
                          <a:effectLst/>
                          <a:latin typeface="Open Sans" panose="020B0606030504020204" pitchFamily="34" charset="0"/>
                          <a:ea typeface="Open Sans" panose="020B0606030504020204" pitchFamily="34" charset="0"/>
                          <a:cs typeface="Open Sans" panose="020B0606030504020204" pitchFamily="34" charset="0"/>
                        </a:rPr>
                        <a:t>Q3</a:t>
                      </a:r>
                      <a:endParaRPr lang="en-US" sz="900" b="1" dirty="0">
                        <a:ln>
                          <a:noFill/>
                        </a:ln>
                        <a:solidFill>
                          <a:schemeClr val="bg1"/>
                        </a:solidFill>
                        <a:effectLst/>
                        <a:latin typeface="Open Sans" panose="020B0606030504020204" pitchFamily="34" charset="0"/>
                        <a:ea typeface="Open Sans" panose="020B0606030504020204" pitchFamily="34" charset="0"/>
                        <a:cs typeface="Open Sans" panose="020B0606030504020204" pitchFamily="34" charset="0"/>
                      </a:endParaRPr>
                    </a:p>
                  </a:txBody>
                  <a:tcPr marL="56644" marR="56644" marT="0" marB="0" anchor="b" anchorCtr="1">
                    <a:lnL w="12700" cmpd="sng">
                      <a:noFill/>
                    </a:lnL>
                    <a:lnR w="12700" cmpd="sng">
                      <a:noFill/>
                    </a:lnR>
                    <a:lnT w="12700" cap="flat" cmpd="sng" algn="ctr">
                      <a:noFill/>
                      <a:prstDash val="solid"/>
                      <a:round/>
                      <a:headEnd type="none" w="med" len="med"/>
                      <a:tailEnd type="none" w="med" len="med"/>
                    </a:lnT>
                    <a:lnB w="12700" cap="flat" cmpd="sng" algn="ctr">
                      <a:solidFill>
                        <a:schemeClr val="tx2">
                          <a:lumMod val="40000"/>
                          <a:lumOff val="60000"/>
                        </a:schemeClr>
                      </a:solidFill>
                      <a:prstDash val="solid"/>
                      <a:round/>
                      <a:headEnd type="none" w="med" len="med"/>
                      <a:tailEnd type="none" w="med" len="med"/>
                    </a:lnB>
                    <a:lnTlToBr w="12700" cmpd="sng">
                      <a:noFill/>
                      <a:prstDash val="solid"/>
                    </a:lnTlToBr>
                    <a:lnBlToTr w="12700" cmpd="sng">
                      <a:noFill/>
                      <a:prstDash val="solid"/>
                    </a:lnBlToTr>
                    <a:solidFill>
                      <a:srgbClr val="034EA2"/>
                    </a:solidFill>
                  </a:tcPr>
                </a:tc>
                <a:tc>
                  <a:txBody>
                    <a:bodyPr/>
                    <a:lstStyle/>
                    <a:p>
                      <a:pPr marL="0" marR="0" algn="ctr">
                        <a:lnSpc>
                          <a:spcPct val="115000"/>
                        </a:lnSpc>
                        <a:spcBef>
                          <a:spcPts val="0"/>
                        </a:spcBef>
                        <a:spcAft>
                          <a:spcPts val="0"/>
                        </a:spcAft>
                      </a:pPr>
                      <a:r>
                        <a:rPr lang="en-US" sz="600" b="1" dirty="0">
                          <a:ln>
                            <a:noFill/>
                          </a:ln>
                          <a:solidFill>
                            <a:schemeClr val="bg1"/>
                          </a:solidFill>
                          <a:effectLst/>
                          <a:latin typeface="Open Sans" panose="020B0606030504020204" pitchFamily="34" charset="0"/>
                          <a:ea typeface="Open Sans" panose="020B0606030504020204" pitchFamily="34" charset="0"/>
                          <a:cs typeface="Open Sans" panose="020B0606030504020204" pitchFamily="34" charset="0"/>
                        </a:rPr>
                        <a:t>Q4</a:t>
                      </a:r>
                      <a:endParaRPr lang="en-US" sz="900" b="1" dirty="0">
                        <a:ln>
                          <a:noFill/>
                        </a:ln>
                        <a:solidFill>
                          <a:schemeClr val="bg1"/>
                        </a:solidFill>
                        <a:effectLst/>
                        <a:latin typeface="Open Sans" panose="020B0606030504020204" pitchFamily="34" charset="0"/>
                        <a:ea typeface="Open Sans" panose="020B0606030504020204" pitchFamily="34" charset="0"/>
                        <a:cs typeface="Open Sans" panose="020B0606030504020204" pitchFamily="34" charset="0"/>
                      </a:endParaRPr>
                    </a:p>
                  </a:txBody>
                  <a:tcPr marL="56644" marR="56644" marT="0" marB="0" anchor="b">
                    <a:lnL w="12700" cmpd="sng">
                      <a:noFill/>
                    </a:lnL>
                    <a:lnR w="12700" cmpd="sng">
                      <a:noFill/>
                    </a:lnR>
                    <a:lnT w="12700" cap="flat" cmpd="sng" algn="ctr">
                      <a:noFill/>
                      <a:prstDash val="solid"/>
                      <a:round/>
                      <a:headEnd type="none" w="med" len="med"/>
                      <a:tailEnd type="none" w="med" len="med"/>
                    </a:lnT>
                    <a:lnB w="12700" cap="flat" cmpd="sng" algn="ctr">
                      <a:solidFill>
                        <a:schemeClr val="tx2">
                          <a:lumMod val="40000"/>
                          <a:lumOff val="60000"/>
                        </a:schemeClr>
                      </a:solidFill>
                      <a:prstDash val="solid"/>
                      <a:round/>
                      <a:headEnd type="none" w="med" len="med"/>
                      <a:tailEnd type="none" w="med" len="med"/>
                    </a:lnB>
                    <a:lnTlToBr w="12700" cmpd="sng">
                      <a:noFill/>
                      <a:prstDash val="solid"/>
                    </a:lnTlToBr>
                    <a:lnBlToTr w="12700" cmpd="sng">
                      <a:noFill/>
                      <a:prstDash val="solid"/>
                    </a:lnBlToTr>
                    <a:solidFill>
                      <a:srgbClr val="034EA2"/>
                    </a:solidFill>
                  </a:tcPr>
                </a:tc>
                <a:tc>
                  <a:txBody>
                    <a:bodyPr/>
                    <a:lstStyle/>
                    <a:p>
                      <a:pPr marL="0" marR="0" algn="ctr">
                        <a:lnSpc>
                          <a:spcPct val="115000"/>
                        </a:lnSpc>
                        <a:spcBef>
                          <a:spcPts val="0"/>
                        </a:spcBef>
                        <a:spcAft>
                          <a:spcPts val="0"/>
                        </a:spcAft>
                      </a:pPr>
                      <a:r>
                        <a:rPr lang="en-US" sz="600" b="1" dirty="0">
                          <a:ln>
                            <a:noFill/>
                          </a:ln>
                          <a:solidFill>
                            <a:schemeClr val="bg1"/>
                          </a:solidFill>
                          <a:effectLst/>
                          <a:latin typeface="Open Sans" panose="020B0606030504020204" pitchFamily="34" charset="0"/>
                          <a:ea typeface="Open Sans" panose="020B0606030504020204" pitchFamily="34" charset="0"/>
                          <a:cs typeface="Open Sans" panose="020B0606030504020204" pitchFamily="34" charset="0"/>
                        </a:rPr>
                        <a:t>Q1</a:t>
                      </a:r>
                      <a:endParaRPr lang="en-US" sz="900" b="1" dirty="0">
                        <a:ln>
                          <a:noFill/>
                        </a:ln>
                        <a:solidFill>
                          <a:schemeClr val="bg1"/>
                        </a:solidFill>
                        <a:effectLst/>
                        <a:latin typeface="Open Sans" panose="020B0606030504020204" pitchFamily="34" charset="0"/>
                        <a:ea typeface="Open Sans" panose="020B0606030504020204" pitchFamily="34" charset="0"/>
                        <a:cs typeface="Open Sans" panose="020B0606030504020204" pitchFamily="34" charset="0"/>
                      </a:endParaRPr>
                    </a:p>
                  </a:txBody>
                  <a:tcPr marL="56644" marR="56644" marT="0" marB="0" anchor="b">
                    <a:lnL w="12700" cmpd="sng">
                      <a:noFill/>
                    </a:lnL>
                    <a:lnR w="12700" cmpd="sng">
                      <a:noFill/>
                    </a:lnR>
                    <a:lnT w="12700" cap="flat" cmpd="sng" algn="ctr">
                      <a:noFill/>
                      <a:prstDash val="solid"/>
                      <a:round/>
                      <a:headEnd type="none" w="med" len="med"/>
                      <a:tailEnd type="none" w="med" len="med"/>
                    </a:lnT>
                    <a:lnB w="12700" cap="flat" cmpd="sng" algn="ctr">
                      <a:solidFill>
                        <a:schemeClr val="tx2">
                          <a:lumMod val="40000"/>
                          <a:lumOff val="60000"/>
                        </a:schemeClr>
                      </a:solidFill>
                      <a:prstDash val="solid"/>
                      <a:round/>
                      <a:headEnd type="none" w="med" len="med"/>
                      <a:tailEnd type="none" w="med" len="med"/>
                    </a:lnB>
                    <a:lnTlToBr w="12700" cmpd="sng">
                      <a:noFill/>
                      <a:prstDash val="solid"/>
                    </a:lnTlToBr>
                    <a:lnBlToTr w="12700" cmpd="sng">
                      <a:noFill/>
                      <a:prstDash val="solid"/>
                    </a:lnBlToTr>
                    <a:solidFill>
                      <a:srgbClr val="034EA2"/>
                    </a:solidFill>
                  </a:tcPr>
                </a:tc>
                <a:tc>
                  <a:txBody>
                    <a:bodyPr/>
                    <a:lstStyle/>
                    <a:p>
                      <a:pPr marL="0" marR="0" algn="ctr">
                        <a:lnSpc>
                          <a:spcPct val="115000"/>
                        </a:lnSpc>
                        <a:spcBef>
                          <a:spcPts val="0"/>
                        </a:spcBef>
                        <a:spcAft>
                          <a:spcPts val="0"/>
                        </a:spcAft>
                      </a:pPr>
                      <a:r>
                        <a:rPr lang="en-US" sz="600" b="1" dirty="0">
                          <a:ln>
                            <a:noFill/>
                          </a:ln>
                          <a:solidFill>
                            <a:schemeClr val="bg1"/>
                          </a:solidFill>
                          <a:effectLst/>
                          <a:latin typeface="Open Sans" panose="020B0606030504020204" pitchFamily="34" charset="0"/>
                          <a:ea typeface="Open Sans" panose="020B0606030504020204" pitchFamily="34" charset="0"/>
                          <a:cs typeface="Open Sans" panose="020B0606030504020204" pitchFamily="34" charset="0"/>
                        </a:rPr>
                        <a:t>Q2</a:t>
                      </a:r>
                      <a:endParaRPr lang="en-US" sz="900" b="1" dirty="0">
                        <a:ln>
                          <a:noFill/>
                        </a:ln>
                        <a:solidFill>
                          <a:schemeClr val="bg1"/>
                        </a:solidFill>
                        <a:effectLst/>
                        <a:latin typeface="Open Sans" panose="020B0606030504020204" pitchFamily="34" charset="0"/>
                        <a:ea typeface="Open Sans" panose="020B0606030504020204" pitchFamily="34" charset="0"/>
                        <a:cs typeface="Open Sans" panose="020B0606030504020204" pitchFamily="34" charset="0"/>
                      </a:endParaRPr>
                    </a:p>
                  </a:txBody>
                  <a:tcPr marL="56644" marR="56644" marT="0" marB="0" anchor="b">
                    <a:lnL w="12700" cmpd="sng">
                      <a:noFill/>
                    </a:lnL>
                    <a:lnR w="12700" cmpd="sng">
                      <a:noFill/>
                    </a:lnR>
                    <a:lnT w="12700" cap="flat" cmpd="sng" algn="ctr">
                      <a:noFill/>
                      <a:prstDash val="solid"/>
                      <a:round/>
                      <a:headEnd type="none" w="med" len="med"/>
                      <a:tailEnd type="none" w="med" len="med"/>
                    </a:lnT>
                    <a:lnB w="12700" cap="flat" cmpd="sng" algn="ctr">
                      <a:solidFill>
                        <a:schemeClr val="tx2">
                          <a:lumMod val="40000"/>
                          <a:lumOff val="60000"/>
                        </a:schemeClr>
                      </a:solidFill>
                      <a:prstDash val="solid"/>
                      <a:round/>
                      <a:headEnd type="none" w="med" len="med"/>
                      <a:tailEnd type="none" w="med" len="med"/>
                    </a:lnB>
                    <a:lnTlToBr w="12700" cmpd="sng">
                      <a:noFill/>
                      <a:prstDash val="solid"/>
                    </a:lnTlToBr>
                    <a:lnBlToTr w="12700" cmpd="sng">
                      <a:noFill/>
                      <a:prstDash val="solid"/>
                    </a:lnBlToTr>
                    <a:solidFill>
                      <a:srgbClr val="034EA2"/>
                    </a:solidFill>
                  </a:tcPr>
                </a:tc>
                <a:tc>
                  <a:txBody>
                    <a:bodyPr/>
                    <a:lstStyle/>
                    <a:p>
                      <a:pPr marL="0" marR="0" algn="ctr">
                        <a:lnSpc>
                          <a:spcPct val="115000"/>
                        </a:lnSpc>
                        <a:spcBef>
                          <a:spcPts val="0"/>
                        </a:spcBef>
                        <a:spcAft>
                          <a:spcPts val="0"/>
                        </a:spcAft>
                      </a:pPr>
                      <a:r>
                        <a:rPr lang="en-US" sz="600" b="1" dirty="0">
                          <a:ln>
                            <a:noFill/>
                          </a:ln>
                          <a:solidFill>
                            <a:schemeClr val="bg1"/>
                          </a:solidFill>
                          <a:effectLst/>
                          <a:latin typeface="Open Sans" panose="020B0606030504020204" pitchFamily="34" charset="0"/>
                          <a:ea typeface="Open Sans" panose="020B0606030504020204" pitchFamily="34" charset="0"/>
                          <a:cs typeface="Open Sans" panose="020B0606030504020204" pitchFamily="34" charset="0"/>
                        </a:rPr>
                        <a:t>Q3</a:t>
                      </a:r>
                      <a:endParaRPr lang="en-US" sz="900" b="1" dirty="0">
                        <a:ln>
                          <a:noFill/>
                        </a:ln>
                        <a:solidFill>
                          <a:schemeClr val="bg1"/>
                        </a:solidFill>
                        <a:effectLst/>
                        <a:latin typeface="Open Sans" panose="020B0606030504020204" pitchFamily="34" charset="0"/>
                        <a:ea typeface="Open Sans" panose="020B0606030504020204" pitchFamily="34" charset="0"/>
                        <a:cs typeface="Open Sans" panose="020B0606030504020204" pitchFamily="34" charset="0"/>
                      </a:endParaRPr>
                    </a:p>
                  </a:txBody>
                  <a:tcPr marL="56644" marR="56644" marT="0" marB="0" anchor="b" anchorCtr="1">
                    <a:lnL w="12700" cmpd="sng">
                      <a:noFill/>
                    </a:lnL>
                    <a:lnR w="12700" cmpd="sng">
                      <a:noFill/>
                    </a:lnR>
                    <a:lnT w="12700" cap="flat" cmpd="sng" algn="ctr">
                      <a:noFill/>
                      <a:prstDash val="solid"/>
                      <a:round/>
                      <a:headEnd type="none" w="med" len="med"/>
                      <a:tailEnd type="none" w="med" len="med"/>
                    </a:lnT>
                    <a:lnB w="12700" cap="flat" cmpd="sng" algn="ctr">
                      <a:solidFill>
                        <a:schemeClr val="tx2">
                          <a:lumMod val="40000"/>
                          <a:lumOff val="60000"/>
                        </a:schemeClr>
                      </a:solidFill>
                      <a:prstDash val="solid"/>
                      <a:round/>
                      <a:headEnd type="none" w="med" len="med"/>
                      <a:tailEnd type="none" w="med" len="med"/>
                    </a:lnB>
                    <a:lnTlToBr w="12700" cmpd="sng">
                      <a:noFill/>
                      <a:prstDash val="solid"/>
                    </a:lnTlToBr>
                    <a:lnBlToTr w="12700" cmpd="sng">
                      <a:noFill/>
                      <a:prstDash val="solid"/>
                    </a:lnBlToTr>
                    <a:solidFill>
                      <a:srgbClr val="034EA2"/>
                    </a:solidFill>
                  </a:tcPr>
                </a:tc>
                <a:tc>
                  <a:txBody>
                    <a:bodyPr/>
                    <a:lstStyle/>
                    <a:p>
                      <a:pPr marL="0" marR="0" algn="ctr">
                        <a:lnSpc>
                          <a:spcPct val="115000"/>
                        </a:lnSpc>
                        <a:spcBef>
                          <a:spcPts val="0"/>
                        </a:spcBef>
                        <a:spcAft>
                          <a:spcPts val="0"/>
                        </a:spcAft>
                      </a:pPr>
                      <a:r>
                        <a:rPr lang="en-US" sz="600" b="1" dirty="0">
                          <a:ln>
                            <a:noFill/>
                          </a:ln>
                          <a:solidFill>
                            <a:schemeClr val="bg1"/>
                          </a:solidFill>
                          <a:effectLst/>
                          <a:latin typeface="Open Sans" panose="020B0606030504020204" pitchFamily="34" charset="0"/>
                          <a:ea typeface="Open Sans" panose="020B0606030504020204" pitchFamily="34" charset="0"/>
                          <a:cs typeface="Open Sans" panose="020B0606030504020204" pitchFamily="34" charset="0"/>
                        </a:rPr>
                        <a:t>Q4</a:t>
                      </a:r>
                      <a:endParaRPr lang="en-US" sz="900" b="1" dirty="0">
                        <a:ln>
                          <a:noFill/>
                        </a:ln>
                        <a:solidFill>
                          <a:schemeClr val="bg1"/>
                        </a:solidFill>
                        <a:effectLst/>
                        <a:latin typeface="Open Sans" panose="020B0606030504020204" pitchFamily="34" charset="0"/>
                        <a:ea typeface="Open Sans" panose="020B0606030504020204" pitchFamily="34" charset="0"/>
                        <a:cs typeface="Open Sans" panose="020B0606030504020204" pitchFamily="34" charset="0"/>
                      </a:endParaRPr>
                    </a:p>
                  </a:txBody>
                  <a:tcPr marL="56644" marR="56644" marT="0" marB="0" anchor="b">
                    <a:lnL w="12700" cmpd="sng">
                      <a:noFill/>
                    </a:lnL>
                    <a:lnR w="12700" cmpd="sng">
                      <a:noFill/>
                    </a:lnR>
                    <a:lnT w="12700" cap="flat" cmpd="sng" algn="ctr">
                      <a:noFill/>
                      <a:prstDash val="solid"/>
                      <a:round/>
                      <a:headEnd type="none" w="med" len="med"/>
                      <a:tailEnd type="none" w="med" len="med"/>
                    </a:lnT>
                    <a:lnB w="12700" cap="flat" cmpd="sng" algn="ctr">
                      <a:solidFill>
                        <a:schemeClr val="tx2">
                          <a:lumMod val="40000"/>
                          <a:lumOff val="60000"/>
                        </a:schemeClr>
                      </a:solidFill>
                      <a:prstDash val="solid"/>
                      <a:round/>
                      <a:headEnd type="none" w="med" len="med"/>
                      <a:tailEnd type="none" w="med" len="med"/>
                    </a:lnB>
                    <a:lnTlToBr w="12700" cmpd="sng">
                      <a:noFill/>
                      <a:prstDash val="solid"/>
                    </a:lnTlToBr>
                    <a:lnBlToTr w="12700" cmpd="sng">
                      <a:noFill/>
                      <a:prstDash val="solid"/>
                    </a:lnBlToTr>
                    <a:solidFill>
                      <a:srgbClr val="034EA2"/>
                    </a:solidFill>
                  </a:tcPr>
                </a:tc>
                <a:tc>
                  <a:txBody>
                    <a:bodyPr/>
                    <a:lstStyle/>
                    <a:p>
                      <a:pPr marL="0" marR="0" algn="ctr">
                        <a:lnSpc>
                          <a:spcPct val="115000"/>
                        </a:lnSpc>
                        <a:spcBef>
                          <a:spcPts val="0"/>
                        </a:spcBef>
                        <a:spcAft>
                          <a:spcPts val="0"/>
                        </a:spcAft>
                      </a:pPr>
                      <a:r>
                        <a:rPr lang="en-US" sz="600" b="1" dirty="0">
                          <a:ln>
                            <a:noFill/>
                          </a:ln>
                          <a:solidFill>
                            <a:schemeClr val="bg1"/>
                          </a:solidFill>
                          <a:effectLst/>
                          <a:latin typeface="Open Sans" panose="020B0606030504020204" pitchFamily="34" charset="0"/>
                          <a:ea typeface="Open Sans" panose="020B0606030504020204" pitchFamily="34" charset="0"/>
                          <a:cs typeface="Open Sans" panose="020B0606030504020204" pitchFamily="34" charset="0"/>
                        </a:rPr>
                        <a:t>Q1</a:t>
                      </a:r>
                      <a:endParaRPr lang="en-US" sz="900" b="1" dirty="0">
                        <a:ln>
                          <a:noFill/>
                        </a:ln>
                        <a:solidFill>
                          <a:schemeClr val="bg1"/>
                        </a:solidFill>
                        <a:effectLst/>
                        <a:latin typeface="Open Sans" panose="020B0606030504020204" pitchFamily="34" charset="0"/>
                        <a:ea typeface="Open Sans" panose="020B0606030504020204" pitchFamily="34" charset="0"/>
                        <a:cs typeface="Open Sans" panose="020B0606030504020204" pitchFamily="34" charset="0"/>
                      </a:endParaRPr>
                    </a:p>
                  </a:txBody>
                  <a:tcPr marL="56644" marR="56644" marT="0" marB="0" anchor="b">
                    <a:lnL w="12700" cmpd="sng">
                      <a:noFill/>
                    </a:lnL>
                    <a:lnR w="12700" cmpd="sng">
                      <a:noFill/>
                    </a:lnR>
                    <a:lnT w="12700" cap="flat" cmpd="sng" algn="ctr">
                      <a:noFill/>
                      <a:prstDash val="solid"/>
                      <a:round/>
                      <a:headEnd type="none" w="med" len="med"/>
                      <a:tailEnd type="none" w="med" len="med"/>
                    </a:lnT>
                    <a:lnB w="12700" cap="flat" cmpd="sng" algn="ctr">
                      <a:solidFill>
                        <a:schemeClr val="tx2">
                          <a:lumMod val="40000"/>
                          <a:lumOff val="60000"/>
                        </a:schemeClr>
                      </a:solidFill>
                      <a:prstDash val="solid"/>
                      <a:round/>
                      <a:headEnd type="none" w="med" len="med"/>
                      <a:tailEnd type="none" w="med" len="med"/>
                    </a:lnB>
                    <a:lnTlToBr w="12700" cmpd="sng">
                      <a:noFill/>
                      <a:prstDash val="solid"/>
                    </a:lnTlToBr>
                    <a:lnBlToTr w="12700" cmpd="sng">
                      <a:noFill/>
                      <a:prstDash val="solid"/>
                    </a:lnBlToTr>
                    <a:solidFill>
                      <a:srgbClr val="034EA2"/>
                    </a:solidFill>
                  </a:tcPr>
                </a:tc>
                <a:tc>
                  <a:txBody>
                    <a:bodyPr/>
                    <a:lstStyle/>
                    <a:p>
                      <a:pPr marL="0" marR="0" algn="ctr">
                        <a:lnSpc>
                          <a:spcPct val="115000"/>
                        </a:lnSpc>
                        <a:spcBef>
                          <a:spcPts val="0"/>
                        </a:spcBef>
                        <a:spcAft>
                          <a:spcPts val="0"/>
                        </a:spcAft>
                      </a:pPr>
                      <a:r>
                        <a:rPr lang="en-US" sz="600" b="1" dirty="0">
                          <a:ln>
                            <a:noFill/>
                          </a:ln>
                          <a:solidFill>
                            <a:schemeClr val="bg1"/>
                          </a:solidFill>
                          <a:effectLst/>
                          <a:latin typeface="Open Sans" panose="020B0606030504020204" pitchFamily="34" charset="0"/>
                          <a:ea typeface="Open Sans" panose="020B0606030504020204" pitchFamily="34" charset="0"/>
                          <a:cs typeface="Open Sans" panose="020B0606030504020204" pitchFamily="34" charset="0"/>
                        </a:rPr>
                        <a:t>Q2</a:t>
                      </a:r>
                      <a:endParaRPr lang="en-US" sz="900" b="1" dirty="0">
                        <a:ln>
                          <a:noFill/>
                        </a:ln>
                        <a:solidFill>
                          <a:schemeClr val="bg1"/>
                        </a:solidFill>
                        <a:effectLst/>
                        <a:latin typeface="Open Sans" panose="020B0606030504020204" pitchFamily="34" charset="0"/>
                        <a:ea typeface="Open Sans" panose="020B0606030504020204" pitchFamily="34" charset="0"/>
                        <a:cs typeface="Open Sans" panose="020B0606030504020204" pitchFamily="34" charset="0"/>
                      </a:endParaRPr>
                    </a:p>
                  </a:txBody>
                  <a:tcPr marL="56644" marR="56644" marT="0" marB="0" anchor="b">
                    <a:lnL w="12700" cmpd="sng">
                      <a:noFill/>
                    </a:lnL>
                    <a:lnR w="12700" cmpd="sng">
                      <a:noFill/>
                    </a:lnR>
                    <a:lnT w="12700" cap="flat" cmpd="sng" algn="ctr">
                      <a:noFill/>
                      <a:prstDash val="solid"/>
                      <a:round/>
                      <a:headEnd type="none" w="med" len="med"/>
                      <a:tailEnd type="none" w="med" len="med"/>
                    </a:lnT>
                    <a:lnB w="12700" cap="flat" cmpd="sng" algn="ctr">
                      <a:solidFill>
                        <a:schemeClr val="tx2">
                          <a:lumMod val="40000"/>
                          <a:lumOff val="60000"/>
                        </a:schemeClr>
                      </a:solidFill>
                      <a:prstDash val="solid"/>
                      <a:round/>
                      <a:headEnd type="none" w="med" len="med"/>
                      <a:tailEnd type="none" w="med" len="med"/>
                    </a:lnB>
                    <a:lnTlToBr w="12700" cmpd="sng">
                      <a:noFill/>
                      <a:prstDash val="solid"/>
                    </a:lnTlToBr>
                    <a:lnBlToTr w="12700" cmpd="sng">
                      <a:noFill/>
                      <a:prstDash val="solid"/>
                    </a:lnBlToTr>
                    <a:solidFill>
                      <a:srgbClr val="034EA2"/>
                    </a:solidFill>
                  </a:tcPr>
                </a:tc>
                <a:tc>
                  <a:txBody>
                    <a:bodyPr/>
                    <a:lstStyle/>
                    <a:p>
                      <a:pPr marL="0" marR="0" algn="ctr">
                        <a:lnSpc>
                          <a:spcPct val="115000"/>
                        </a:lnSpc>
                        <a:spcBef>
                          <a:spcPts val="0"/>
                        </a:spcBef>
                        <a:spcAft>
                          <a:spcPts val="0"/>
                        </a:spcAft>
                      </a:pPr>
                      <a:r>
                        <a:rPr lang="en-US" sz="600" b="1" dirty="0">
                          <a:ln>
                            <a:noFill/>
                          </a:ln>
                          <a:solidFill>
                            <a:schemeClr val="bg1"/>
                          </a:solidFill>
                          <a:effectLst/>
                          <a:latin typeface="Open Sans" panose="020B0606030504020204" pitchFamily="34" charset="0"/>
                          <a:ea typeface="Open Sans" panose="020B0606030504020204" pitchFamily="34" charset="0"/>
                          <a:cs typeface="Open Sans" panose="020B0606030504020204" pitchFamily="34" charset="0"/>
                        </a:rPr>
                        <a:t>Q3</a:t>
                      </a:r>
                      <a:endParaRPr lang="en-US" sz="900" b="1" dirty="0">
                        <a:ln>
                          <a:noFill/>
                        </a:ln>
                        <a:solidFill>
                          <a:schemeClr val="bg1"/>
                        </a:solidFill>
                        <a:effectLst/>
                        <a:latin typeface="Open Sans" panose="020B0606030504020204" pitchFamily="34" charset="0"/>
                        <a:ea typeface="Open Sans" panose="020B0606030504020204" pitchFamily="34" charset="0"/>
                        <a:cs typeface="Open Sans" panose="020B0606030504020204" pitchFamily="34" charset="0"/>
                      </a:endParaRPr>
                    </a:p>
                  </a:txBody>
                  <a:tcPr marL="56644" marR="56644" marT="0" marB="0" anchor="b" anchorCtr="1">
                    <a:lnL w="12700" cmpd="sng">
                      <a:noFill/>
                    </a:lnL>
                    <a:lnR w="12700" cmpd="sng">
                      <a:noFill/>
                    </a:lnR>
                    <a:lnT w="12700" cap="flat" cmpd="sng" algn="ctr">
                      <a:noFill/>
                      <a:prstDash val="solid"/>
                      <a:round/>
                      <a:headEnd type="none" w="med" len="med"/>
                      <a:tailEnd type="none" w="med" len="med"/>
                    </a:lnT>
                    <a:lnB w="12700" cap="flat" cmpd="sng" algn="ctr">
                      <a:solidFill>
                        <a:schemeClr val="tx2">
                          <a:lumMod val="40000"/>
                          <a:lumOff val="60000"/>
                        </a:schemeClr>
                      </a:solidFill>
                      <a:prstDash val="solid"/>
                      <a:round/>
                      <a:headEnd type="none" w="med" len="med"/>
                      <a:tailEnd type="none" w="med" len="med"/>
                    </a:lnB>
                    <a:lnTlToBr w="12700" cmpd="sng">
                      <a:noFill/>
                      <a:prstDash val="solid"/>
                    </a:lnTlToBr>
                    <a:lnBlToTr w="12700" cmpd="sng">
                      <a:noFill/>
                      <a:prstDash val="solid"/>
                    </a:lnBlToTr>
                    <a:solidFill>
                      <a:srgbClr val="034EA2"/>
                    </a:solidFill>
                  </a:tcPr>
                </a:tc>
                <a:tc>
                  <a:txBody>
                    <a:bodyPr/>
                    <a:lstStyle/>
                    <a:p>
                      <a:pPr marL="0" marR="0" algn="ctr">
                        <a:lnSpc>
                          <a:spcPct val="115000"/>
                        </a:lnSpc>
                        <a:spcBef>
                          <a:spcPts val="0"/>
                        </a:spcBef>
                        <a:spcAft>
                          <a:spcPts val="0"/>
                        </a:spcAft>
                      </a:pPr>
                      <a:r>
                        <a:rPr lang="en-US" sz="600" b="1" dirty="0">
                          <a:ln>
                            <a:noFill/>
                          </a:ln>
                          <a:solidFill>
                            <a:schemeClr val="bg1"/>
                          </a:solidFill>
                          <a:effectLst/>
                          <a:latin typeface="Open Sans" panose="020B0606030504020204" pitchFamily="34" charset="0"/>
                          <a:ea typeface="Open Sans" panose="020B0606030504020204" pitchFamily="34" charset="0"/>
                          <a:cs typeface="Open Sans" panose="020B0606030504020204" pitchFamily="34" charset="0"/>
                        </a:rPr>
                        <a:t>Q4</a:t>
                      </a:r>
                      <a:endParaRPr lang="en-US" sz="900" b="1" dirty="0">
                        <a:ln>
                          <a:noFill/>
                        </a:ln>
                        <a:solidFill>
                          <a:schemeClr val="bg1"/>
                        </a:solidFill>
                        <a:effectLst/>
                        <a:latin typeface="Open Sans" panose="020B0606030504020204" pitchFamily="34" charset="0"/>
                        <a:ea typeface="Open Sans" panose="020B0606030504020204" pitchFamily="34" charset="0"/>
                        <a:cs typeface="Open Sans" panose="020B0606030504020204" pitchFamily="34" charset="0"/>
                      </a:endParaRPr>
                    </a:p>
                  </a:txBody>
                  <a:tcPr marL="56644" marR="56644" marT="0" marB="0" anchor="b">
                    <a:lnL w="12700" cmpd="sng">
                      <a:noFill/>
                    </a:lnL>
                    <a:lnR w="12700" cmpd="sng">
                      <a:noFill/>
                    </a:lnR>
                    <a:lnT w="12700" cap="flat" cmpd="sng" algn="ctr">
                      <a:noFill/>
                      <a:prstDash val="solid"/>
                      <a:round/>
                      <a:headEnd type="none" w="med" len="med"/>
                      <a:tailEnd type="none" w="med" len="med"/>
                    </a:lnT>
                    <a:lnB w="12700" cap="flat" cmpd="sng" algn="ctr">
                      <a:solidFill>
                        <a:schemeClr val="tx2">
                          <a:lumMod val="40000"/>
                          <a:lumOff val="60000"/>
                        </a:schemeClr>
                      </a:solidFill>
                      <a:prstDash val="solid"/>
                      <a:round/>
                      <a:headEnd type="none" w="med" len="med"/>
                      <a:tailEnd type="none" w="med" len="med"/>
                    </a:lnB>
                    <a:lnTlToBr w="12700" cmpd="sng">
                      <a:noFill/>
                      <a:prstDash val="solid"/>
                    </a:lnTlToBr>
                    <a:lnBlToTr w="12700" cmpd="sng">
                      <a:noFill/>
                      <a:prstDash val="solid"/>
                    </a:lnBlToTr>
                    <a:solidFill>
                      <a:srgbClr val="034EA2"/>
                    </a:solidFill>
                  </a:tcPr>
                </a:tc>
                <a:extLst>
                  <a:ext uri="{0D108BD9-81ED-4DB2-BD59-A6C34878D82A}">
                    <a16:rowId xmlns:a16="http://schemas.microsoft.com/office/drawing/2014/main" val="10001"/>
                  </a:ext>
                </a:extLst>
              </a:tr>
              <a:tr h="167177">
                <a:tc>
                  <a:txBody>
                    <a:bodyPr/>
                    <a:lstStyle/>
                    <a:p>
                      <a:pPr marL="0" marR="0" algn="ctr">
                        <a:lnSpc>
                          <a:spcPct val="115000"/>
                        </a:lnSpc>
                        <a:spcBef>
                          <a:spcPts val="0"/>
                        </a:spcBef>
                        <a:spcAft>
                          <a:spcPts val="0"/>
                        </a:spcAft>
                      </a:pPr>
                      <a:r>
                        <a:rPr lang="en-US" sz="600" b="1" dirty="0">
                          <a:effectLst/>
                          <a:latin typeface="Open Sans" panose="020B0606030504020204" pitchFamily="34" charset="0"/>
                          <a:ea typeface="Open Sans" panose="020B0606030504020204" pitchFamily="34" charset="0"/>
                          <a:cs typeface="Open Sans" panose="020B0606030504020204" pitchFamily="34" charset="0"/>
                        </a:rPr>
                        <a:t>MATR-3-15</a:t>
                      </a:r>
                    </a:p>
                  </a:txBody>
                  <a:tcPr marL="56644" marR="56644" marT="0" marB="0" anchor="ctr">
                    <a:lnT w="12700" cap="flat" cmpd="sng" algn="ctr">
                      <a:solidFill>
                        <a:srgbClr val="034EA2"/>
                      </a:solidFill>
                      <a:prstDash val="solid"/>
                      <a:round/>
                      <a:headEnd type="none" w="med" len="med"/>
                      <a:tailEnd type="none" w="med" len="med"/>
                    </a:lnT>
                    <a:lnB w="12700" cap="flat" cmpd="sng" algn="ctr">
                      <a:solidFill>
                        <a:srgbClr val="034EA2"/>
                      </a:solidFill>
                      <a:prstDash val="solid"/>
                      <a:round/>
                      <a:headEnd type="none" w="med" len="med"/>
                      <a:tailEnd type="none" w="med" len="med"/>
                    </a:lnB>
                    <a:solidFill>
                      <a:srgbClr val="034EA2"/>
                    </a:solidFill>
                  </a:tcPr>
                </a:tc>
                <a:tc>
                  <a:txBody>
                    <a:bodyPr/>
                    <a:lstStyle/>
                    <a:p>
                      <a:pPr marL="0" marR="0" lvl="0" indent="0" algn="l" defTabSz="899010" rtl="0" eaLnBrk="1" fontAlgn="auto" latinLnBrk="0" hangingPunct="1">
                        <a:lnSpc>
                          <a:spcPct val="100000"/>
                        </a:lnSpc>
                        <a:spcBef>
                          <a:spcPts val="0"/>
                        </a:spcBef>
                        <a:spcAft>
                          <a:spcPts val="0"/>
                        </a:spcAft>
                        <a:buClrTx/>
                        <a:buSzTx/>
                        <a:buFontTx/>
                        <a:buNone/>
                        <a:tabLst/>
                        <a:defRPr/>
                      </a:pPr>
                      <a:r>
                        <a:rPr lang="en-US" sz="600" b="0" dirty="0">
                          <a:solidFill>
                            <a:schemeClr val="tx1"/>
                          </a:solidFill>
                          <a:latin typeface="Open Sans" panose="020B0606030504020204" pitchFamily="34" charset="0"/>
                          <a:ea typeface="Open Sans" panose="020B0606030504020204" pitchFamily="34" charset="0"/>
                          <a:cs typeface="Open Sans" panose="020B0606030504020204" pitchFamily="34" charset="0"/>
                        </a:rPr>
                        <a:t>Alternate Methods to reduce pipeline blowdowns to effectuate repairs/inspections</a:t>
                      </a:r>
                    </a:p>
                  </a:txBody>
                  <a:tcPr marL="56644" marR="56644" marT="0" marB="0" anchor="ctr">
                    <a:lnR w="12700" cap="flat" cmpd="sng" algn="ctr">
                      <a:solidFill>
                        <a:schemeClr val="accent1">
                          <a:lumMod val="60000"/>
                          <a:lumOff val="40000"/>
                        </a:schemeClr>
                      </a:solidFill>
                      <a:prstDash val="solid"/>
                      <a:round/>
                      <a:headEnd type="none" w="med" len="med"/>
                      <a:tailEnd type="none" w="med" len="med"/>
                    </a:lnR>
                    <a:lnT w="12700" cap="flat" cmpd="sng" algn="ctr">
                      <a:solidFill>
                        <a:schemeClr val="tx2">
                          <a:lumMod val="40000"/>
                          <a:lumOff val="60000"/>
                        </a:schemeClr>
                      </a:solidFill>
                      <a:prstDash val="solid"/>
                      <a:round/>
                      <a:headEnd type="none" w="med" len="med"/>
                      <a:tailEnd type="none" w="med" len="med"/>
                    </a:lnT>
                    <a:lnB w="12700" cap="flat" cmpd="sng" algn="ctr">
                      <a:solidFill>
                        <a:schemeClr val="tx2">
                          <a:lumMod val="40000"/>
                          <a:lumOff val="60000"/>
                        </a:schemeClr>
                      </a:solidFill>
                      <a:prstDash val="solid"/>
                      <a:round/>
                      <a:headEnd type="none" w="med" len="med"/>
                      <a:tailEnd type="none" w="med" len="med"/>
                    </a:lnB>
                    <a:solidFill>
                      <a:schemeClr val="accent1">
                        <a:lumMod val="40000"/>
                        <a:lumOff val="60000"/>
                      </a:schemeClr>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tx2">
                          <a:lumMod val="40000"/>
                          <a:lumOff val="60000"/>
                        </a:schemeClr>
                      </a:solidFill>
                      <a:prstDash val="solid"/>
                      <a:round/>
                      <a:headEnd type="none" w="med" len="med"/>
                      <a:tailEnd type="none" w="med" len="med"/>
                    </a:lnT>
                    <a:lnB w="12700" cap="flat" cmpd="sng" algn="ctr">
                      <a:solidFill>
                        <a:schemeClr val="tx2">
                          <a:lumMod val="40000"/>
                          <a:lumOff val="60000"/>
                        </a:schemeClr>
                      </a:solidFill>
                      <a:prstDash val="solid"/>
                      <a:round/>
                      <a:headEnd type="none" w="med" len="med"/>
                      <a:tailEnd type="none" w="med" len="med"/>
                    </a:lnB>
                    <a:solidFill>
                      <a:schemeClr val="accent6"/>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tx2">
                          <a:lumMod val="40000"/>
                          <a:lumOff val="60000"/>
                        </a:schemeClr>
                      </a:solidFill>
                      <a:prstDash val="solid"/>
                      <a:round/>
                      <a:headEnd type="none" w="med" len="med"/>
                      <a:tailEnd type="none" w="med" len="med"/>
                    </a:lnT>
                    <a:lnB w="12700" cap="flat" cmpd="sng" algn="ctr">
                      <a:solidFill>
                        <a:schemeClr val="tx2">
                          <a:lumMod val="40000"/>
                          <a:lumOff val="60000"/>
                        </a:schemeClr>
                      </a:solidFill>
                      <a:prstDash val="solid"/>
                      <a:round/>
                      <a:headEnd type="none" w="med" len="med"/>
                      <a:tailEnd type="none" w="med" len="med"/>
                    </a:lnB>
                    <a:solidFill>
                      <a:schemeClr val="accent6"/>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tx2">
                          <a:lumMod val="40000"/>
                          <a:lumOff val="60000"/>
                        </a:schemeClr>
                      </a:solidFill>
                      <a:prstDash val="solid"/>
                      <a:round/>
                      <a:headEnd type="none" w="med" len="med"/>
                      <a:tailEnd type="none" w="med" len="med"/>
                    </a:lnT>
                    <a:lnB w="12700" cap="flat" cmpd="sng" algn="ctr">
                      <a:solidFill>
                        <a:schemeClr val="tx2">
                          <a:lumMod val="40000"/>
                          <a:lumOff val="60000"/>
                        </a:schemeClr>
                      </a:solidFill>
                      <a:prstDash val="solid"/>
                      <a:round/>
                      <a:headEnd type="none" w="med" len="med"/>
                      <a:tailEnd type="none" w="med" len="med"/>
                    </a:lnB>
                    <a:solidFill>
                      <a:schemeClr val="accent6"/>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tx2">
                          <a:lumMod val="40000"/>
                          <a:lumOff val="60000"/>
                        </a:schemeClr>
                      </a:solidFill>
                      <a:prstDash val="solid"/>
                      <a:round/>
                      <a:headEnd type="none" w="med" len="med"/>
                      <a:tailEnd type="none" w="med" len="med"/>
                    </a:lnT>
                    <a:lnB w="12700" cap="flat" cmpd="sng" algn="ctr">
                      <a:solidFill>
                        <a:schemeClr val="tx2">
                          <a:lumMod val="40000"/>
                          <a:lumOff val="60000"/>
                        </a:schemeClr>
                      </a:solidFill>
                      <a:prstDash val="solid"/>
                      <a:round/>
                      <a:headEnd type="none" w="med" len="med"/>
                      <a:tailEnd type="none" w="med" len="med"/>
                    </a:lnB>
                    <a:solidFill>
                      <a:schemeClr val="accent6"/>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tx2">
                          <a:lumMod val="40000"/>
                          <a:lumOff val="60000"/>
                        </a:schemeClr>
                      </a:solidFill>
                      <a:prstDash val="solid"/>
                      <a:round/>
                      <a:headEnd type="none" w="med" len="med"/>
                      <a:tailEnd type="none" w="med" len="med"/>
                    </a:lnT>
                    <a:lnB w="12700" cap="flat" cmpd="sng" algn="ctr">
                      <a:solidFill>
                        <a:schemeClr val="tx2">
                          <a:lumMod val="40000"/>
                          <a:lumOff val="60000"/>
                        </a:schemeClr>
                      </a:solidFill>
                      <a:prstDash val="solid"/>
                      <a:round/>
                      <a:headEnd type="none" w="med" len="med"/>
                      <a:tailEnd type="none" w="med" len="med"/>
                    </a:lnB>
                    <a:solidFill>
                      <a:schemeClr val="accent6"/>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tx2">
                          <a:lumMod val="40000"/>
                          <a:lumOff val="60000"/>
                        </a:schemeClr>
                      </a:solidFill>
                      <a:prstDash val="solid"/>
                      <a:round/>
                      <a:headEnd type="none" w="med" len="med"/>
                      <a:tailEnd type="none" w="med" len="med"/>
                    </a:lnT>
                    <a:lnB w="12700" cap="flat" cmpd="sng" algn="ctr">
                      <a:solidFill>
                        <a:schemeClr val="tx2">
                          <a:lumMod val="40000"/>
                          <a:lumOff val="60000"/>
                        </a:schemeClr>
                      </a:solidFill>
                      <a:prstDash val="solid"/>
                      <a:round/>
                      <a:headEnd type="none" w="med" len="med"/>
                      <a:tailEnd type="none" w="med" len="med"/>
                    </a:lnB>
                    <a:solidFill>
                      <a:schemeClr val="accent1">
                        <a:lumMod val="40000"/>
                        <a:lumOff val="60000"/>
                      </a:schemeClr>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tx2">
                          <a:lumMod val="40000"/>
                          <a:lumOff val="60000"/>
                        </a:schemeClr>
                      </a:solidFill>
                      <a:prstDash val="solid"/>
                      <a:round/>
                      <a:headEnd type="none" w="med" len="med"/>
                      <a:tailEnd type="none" w="med" len="med"/>
                    </a:lnT>
                    <a:lnB w="12700" cap="flat" cmpd="sng" algn="ctr">
                      <a:solidFill>
                        <a:schemeClr val="tx2">
                          <a:lumMod val="40000"/>
                          <a:lumOff val="60000"/>
                        </a:schemeClr>
                      </a:solidFill>
                      <a:prstDash val="solid"/>
                      <a:round/>
                      <a:headEnd type="none" w="med" len="med"/>
                      <a:tailEnd type="none" w="med" len="med"/>
                    </a:lnB>
                    <a:solidFill>
                      <a:schemeClr val="accent1">
                        <a:lumMod val="40000"/>
                        <a:lumOff val="60000"/>
                      </a:schemeClr>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tx2">
                          <a:lumMod val="40000"/>
                          <a:lumOff val="60000"/>
                        </a:schemeClr>
                      </a:solidFill>
                      <a:prstDash val="solid"/>
                      <a:round/>
                      <a:headEnd type="none" w="med" len="med"/>
                      <a:tailEnd type="none" w="med" len="med"/>
                    </a:lnT>
                    <a:lnB w="12700" cap="flat" cmpd="sng" algn="ctr">
                      <a:solidFill>
                        <a:schemeClr val="tx2">
                          <a:lumMod val="40000"/>
                          <a:lumOff val="60000"/>
                        </a:schemeClr>
                      </a:solidFill>
                      <a:prstDash val="solid"/>
                      <a:round/>
                      <a:headEnd type="none" w="med" len="med"/>
                      <a:tailEnd type="none" w="med" len="med"/>
                    </a:lnB>
                    <a:solidFill>
                      <a:schemeClr val="accent1">
                        <a:lumMod val="40000"/>
                        <a:lumOff val="60000"/>
                      </a:schemeClr>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tx2">
                          <a:lumMod val="40000"/>
                          <a:lumOff val="60000"/>
                        </a:schemeClr>
                      </a:solidFill>
                      <a:prstDash val="solid"/>
                      <a:round/>
                      <a:headEnd type="none" w="med" len="med"/>
                      <a:tailEnd type="none" w="med" len="med"/>
                    </a:lnT>
                    <a:lnB w="12700" cap="flat" cmpd="sng" algn="ctr">
                      <a:solidFill>
                        <a:schemeClr val="tx2">
                          <a:lumMod val="40000"/>
                          <a:lumOff val="60000"/>
                        </a:schemeClr>
                      </a:solidFill>
                      <a:prstDash val="solid"/>
                      <a:round/>
                      <a:headEnd type="none" w="med" len="med"/>
                      <a:tailEnd type="none" w="med" len="med"/>
                    </a:lnB>
                    <a:solidFill>
                      <a:schemeClr val="accent1">
                        <a:lumMod val="40000"/>
                        <a:lumOff val="60000"/>
                      </a:schemeClr>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tx2">
                          <a:lumMod val="40000"/>
                          <a:lumOff val="60000"/>
                        </a:schemeClr>
                      </a:solidFill>
                      <a:prstDash val="solid"/>
                      <a:round/>
                      <a:headEnd type="none" w="med" len="med"/>
                      <a:tailEnd type="none" w="med" len="med"/>
                    </a:lnT>
                    <a:lnB w="12700" cap="flat" cmpd="sng" algn="ctr">
                      <a:solidFill>
                        <a:schemeClr val="tx2">
                          <a:lumMod val="40000"/>
                          <a:lumOff val="60000"/>
                        </a:schemeClr>
                      </a:solidFill>
                      <a:prstDash val="solid"/>
                      <a:round/>
                      <a:headEnd type="none" w="med" len="med"/>
                      <a:tailEnd type="none" w="med" len="med"/>
                    </a:lnB>
                    <a:solidFill>
                      <a:schemeClr val="accent1">
                        <a:lumMod val="40000"/>
                        <a:lumOff val="60000"/>
                      </a:schemeClr>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tx2">
                          <a:lumMod val="40000"/>
                          <a:lumOff val="60000"/>
                        </a:schemeClr>
                      </a:solidFill>
                      <a:prstDash val="solid"/>
                      <a:round/>
                      <a:headEnd type="none" w="med" len="med"/>
                      <a:tailEnd type="none" w="med" len="med"/>
                    </a:lnT>
                    <a:lnB w="12700" cap="flat" cmpd="sng" algn="ctr">
                      <a:solidFill>
                        <a:schemeClr val="tx2">
                          <a:lumMod val="40000"/>
                          <a:lumOff val="60000"/>
                        </a:schemeClr>
                      </a:solidFill>
                      <a:prstDash val="solid"/>
                      <a:round/>
                      <a:headEnd type="none" w="med" len="med"/>
                      <a:tailEnd type="none" w="med" len="med"/>
                    </a:lnB>
                    <a:solidFill>
                      <a:schemeClr val="accent1">
                        <a:lumMod val="40000"/>
                        <a:lumOff val="60000"/>
                      </a:schemeClr>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tx2">
                          <a:lumMod val="40000"/>
                          <a:lumOff val="60000"/>
                        </a:schemeClr>
                      </a:solidFill>
                      <a:prstDash val="solid"/>
                      <a:round/>
                      <a:headEnd type="none" w="med" len="med"/>
                      <a:tailEnd type="none" w="med" len="med"/>
                    </a:lnT>
                    <a:lnB w="12700" cap="flat" cmpd="sng" algn="ctr">
                      <a:solidFill>
                        <a:schemeClr val="tx2">
                          <a:lumMod val="40000"/>
                          <a:lumOff val="60000"/>
                        </a:schemeClr>
                      </a:solidFill>
                      <a:prstDash val="solid"/>
                      <a:round/>
                      <a:headEnd type="none" w="med" len="med"/>
                      <a:tailEnd type="none" w="med" len="med"/>
                    </a:lnB>
                    <a:solidFill>
                      <a:schemeClr val="accent1">
                        <a:lumMod val="40000"/>
                        <a:lumOff val="60000"/>
                      </a:schemeClr>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tx2">
                          <a:lumMod val="40000"/>
                          <a:lumOff val="60000"/>
                        </a:schemeClr>
                      </a:solidFill>
                      <a:prstDash val="solid"/>
                      <a:round/>
                      <a:headEnd type="none" w="med" len="med"/>
                      <a:tailEnd type="none" w="med" len="med"/>
                    </a:lnT>
                    <a:lnB w="12700" cap="flat" cmpd="sng" algn="ctr">
                      <a:solidFill>
                        <a:schemeClr val="tx2">
                          <a:lumMod val="40000"/>
                          <a:lumOff val="60000"/>
                        </a:schemeClr>
                      </a:solidFill>
                      <a:prstDash val="solid"/>
                      <a:round/>
                      <a:headEnd type="none" w="med" len="med"/>
                      <a:tailEnd type="none" w="med" len="med"/>
                    </a:lnB>
                    <a:solidFill>
                      <a:schemeClr val="accent1">
                        <a:lumMod val="40000"/>
                        <a:lumOff val="60000"/>
                      </a:schemeClr>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tx2">
                          <a:lumMod val="40000"/>
                          <a:lumOff val="60000"/>
                        </a:schemeClr>
                      </a:solidFill>
                      <a:prstDash val="solid"/>
                      <a:round/>
                      <a:headEnd type="none" w="med" len="med"/>
                      <a:tailEnd type="none" w="med" len="med"/>
                    </a:lnT>
                    <a:lnB w="12700" cap="flat" cmpd="sng" algn="ctr">
                      <a:solidFill>
                        <a:schemeClr val="tx2">
                          <a:lumMod val="40000"/>
                          <a:lumOff val="60000"/>
                        </a:schemeClr>
                      </a:solidFill>
                      <a:prstDash val="solid"/>
                      <a:round/>
                      <a:headEnd type="none" w="med" len="med"/>
                      <a:tailEnd type="none" w="med" len="med"/>
                    </a:lnB>
                    <a:solidFill>
                      <a:schemeClr val="accent1">
                        <a:lumMod val="40000"/>
                        <a:lumOff val="60000"/>
                      </a:schemeClr>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tx2">
                          <a:lumMod val="40000"/>
                          <a:lumOff val="60000"/>
                        </a:schemeClr>
                      </a:solidFill>
                      <a:prstDash val="solid"/>
                      <a:round/>
                      <a:headEnd type="none" w="med" len="med"/>
                      <a:tailEnd type="none" w="med" len="med"/>
                    </a:lnT>
                    <a:lnB w="12700" cap="flat" cmpd="sng" algn="ctr">
                      <a:solidFill>
                        <a:schemeClr val="tx2">
                          <a:lumMod val="40000"/>
                          <a:lumOff val="60000"/>
                        </a:schemeClr>
                      </a:solidFill>
                      <a:prstDash val="solid"/>
                      <a:round/>
                      <a:headEnd type="none" w="med" len="med"/>
                      <a:tailEnd type="none" w="med" len="med"/>
                    </a:lnB>
                    <a:solidFill>
                      <a:schemeClr val="accent1">
                        <a:lumMod val="40000"/>
                        <a:lumOff val="60000"/>
                      </a:schemeClr>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tx2">
                          <a:lumMod val="40000"/>
                          <a:lumOff val="60000"/>
                        </a:schemeClr>
                      </a:solidFill>
                      <a:prstDash val="solid"/>
                      <a:round/>
                      <a:headEnd type="none" w="med" len="med"/>
                      <a:tailEnd type="none" w="med" len="med"/>
                    </a:lnT>
                    <a:lnB w="12700" cap="flat" cmpd="sng" algn="ctr">
                      <a:solidFill>
                        <a:schemeClr val="tx2">
                          <a:lumMod val="40000"/>
                          <a:lumOff val="60000"/>
                        </a:schemeClr>
                      </a:solidFill>
                      <a:prstDash val="solid"/>
                      <a:round/>
                      <a:headEnd type="none" w="med" len="med"/>
                      <a:tailEnd type="none" w="med" len="med"/>
                    </a:lnB>
                    <a:solidFill>
                      <a:schemeClr val="accent1">
                        <a:lumMod val="40000"/>
                        <a:lumOff val="60000"/>
                      </a:schemeClr>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tx2">
                          <a:lumMod val="40000"/>
                          <a:lumOff val="60000"/>
                        </a:schemeClr>
                      </a:solidFill>
                      <a:prstDash val="solid"/>
                      <a:round/>
                      <a:headEnd type="none" w="med" len="med"/>
                      <a:tailEnd type="none" w="med" len="med"/>
                    </a:lnT>
                    <a:lnB w="12700" cap="flat" cmpd="sng" algn="ctr">
                      <a:solidFill>
                        <a:schemeClr val="tx2">
                          <a:lumMod val="40000"/>
                          <a:lumOff val="60000"/>
                        </a:schemeClr>
                      </a:solidFill>
                      <a:prstDash val="solid"/>
                      <a:round/>
                      <a:headEnd type="none" w="med" len="med"/>
                      <a:tailEnd type="none" w="med" len="med"/>
                    </a:lnB>
                    <a:solidFill>
                      <a:schemeClr val="accent1">
                        <a:lumMod val="40000"/>
                        <a:lumOff val="60000"/>
                      </a:schemeClr>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tx2">
                          <a:lumMod val="40000"/>
                          <a:lumOff val="60000"/>
                        </a:schemeClr>
                      </a:solidFill>
                      <a:prstDash val="solid"/>
                      <a:round/>
                      <a:headEnd type="none" w="med" len="med"/>
                      <a:tailEnd type="none" w="med" len="med"/>
                    </a:lnT>
                    <a:lnB w="12700" cap="flat" cmpd="sng" algn="ctr">
                      <a:solidFill>
                        <a:schemeClr val="tx2">
                          <a:lumMod val="40000"/>
                          <a:lumOff val="60000"/>
                        </a:schemeClr>
                      </a:solidFill>
                      <a:prstDash val="solid"/>
                      <a:round/>
                      <a:headEnd type="none" w="med" len="med"/>
                      <a:tailEnd type="none" w="med" len="med"/>
                    </a:lnB>
                    <a:solidFill>
                      <a:schemeClr val="accent1">
                        <a:lumMod val="40000"/>
                        <a:lumOff val="60000"/>
                      </a:schemeClr>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tx2">
                          <a:lumMod val="40000"/>
                          <a:lumOff val="60000"/>
                        </a:schemeClr>
                      </a:solidFill>
                      <a:prstDash val="solid"/>
                      <a:round/>
                      <a:headEnd type="none" w="med" len="med"/>
                      <a:tailEnd type="none" w="med" len="med"/>
                    </a:lnT>
                    <a:lnB w="12700" cap="flat" cmpd="sng" algn="ctr">
                      <a:solidFill>
                        <a:schemeClr val="tx2">
                          <a:lumMod val="40000"/>
                          <a:lumOff val="60000"/>
                        </a:schemeClr>
                      </a:solidFill>
                      <a:prstDash val="solid"/>
                      <a:round/>
                      <a:headEnd type="none" w="med" len="med"/>
                      <a:tailEnd type="none" w="med" len="med"/>
                    </a:lnB>
                    <a:solidFill>
                      <a:schemeClr val="accent1">
                        <a:lumMod val="40000"/>
                        <a:lumOff val="60000"/>
                      </a:schemeClr>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tx2">
                          <a:lumMod val="40000"/>
                          <a:lumOff val="60000"/>
                        </a:schemeClr>
                      </a:solidFill>
                      <a:prstDash val="solid"/>
                      <a:round/>
                      <a:headEnd type="none" w="med" len="med"/>
                      <a:tailEnd type="none" w="med" len="med"/>
                    </a:lnT>
                    <a:lnB w="12700" cap="flat" cmpd="sng" algn="ctr">
                      <a:solidFill>
                        <a:schemeClr val="tx2">
                          <a:lumMod val="40000"/>
                          <a:lumOff val="60000"/>
                        </a:schemeClr>
                      </a:solidFill>
                      <a:prstDash val="solid"/>
                      <a:round/>
                      <a:headEnd type="none" w="med" len="med"/>
                      <a:tailEnd type="none" w="med" len="med"/>
                    </a:lnB>
                    <a:solidFill>
                      <a:schemeClr val="accent1">
                        <a:lumMod val="40000"/>
                        <a:lumOff val="60000"/>
                      </a:schemeClr>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tx2">
                          <a:lumMod val="40000"/>
                          <a:lumOff val="60000"/>
                        </a:schemeClr>
                      </a:solidFill>
                      <a:prstDash val="solid"/>
                      <a:round/>
                      <a:headEnd type="none" w="med" len="med"/>
                      <a:tailEnd type="none" w="med" len="med"/>
                    </a:lnT>
                    <a:lnB w="12700" cap="flat" cmpd="sng" algn="ctr">
                      <a:solidFill>
                        <a:schemeClr val="tx2">
                          <a:lumMod val="40000"/>
                          <a:lumOff val="60000"/>
                        </a:schemeClr>
                      </a:solidFill>
                      <a:prstDash val="solid"/>
                      <a:round/>
                      <a:headEnd type="none" w="med" len="med"/>
                      <a:tailEnd type="none" w="med" len="med"/>
                    </a:lnB>
                    <a:solidFill>
                      <a:schemeClr val="accent1">
                        <a:lumMod val="40000"/>
                        <a:lumOff val="60000"/>
                      </a:schemeClr>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tx2">
                          <a:lumMod val="40000"/>
                          <a:lumOff val="60000"/>
                        </a:schemeClr>
                      </a:solidFill>
                      <a:prstDash val="solid"/>
                      <a:round/>
                      <a:headEnd type="none" w="med" len="med"/>
                      <a:tailEnd type="none" w="med" len="med"/>
                    </a:lnT>
                    <a:lnB w="12700" cap="flat" cmpd="sng" algn="ctr">
                      <a:solidFill>
                        <a:schemeClr val="tx2">
                          <a:lumMod val="40000"/>
                          <a:lumOff val="60000"/>
                        </a:schemeClr>
                      </a:solidFill>
                      <a:prstDash val="solid"/>
                      <a:round/>
                      <a:headEnd type="none" w="med" len="med"/>
                      <a:tailEnd type="none" w="med" len="med"/>
                    </a:lnB>
                    <a:solidFill>
                      <a:schemeClr val="accent1">
                        <a:lumMod val="40000"/>
                        <a:lumOff val="60000"/>
                      </a:schemeClr>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tx2">
                          <a:lumMod val="40000"/>
                          <a:lumOff val="60000"/>
                        </a:schemeClr>
                      </a:solidFill>
                      <a:prstDash val="solid"/>
                      <a:round/>
                      <a:headEnd type="none" w="med" len="med"/>
                      <a:tailEnd type="none" w="med" len="med"/>
                    </a:lnT>
                    <a:lnB w="12700" cap="flat" cmpd="sng" algn="ctr">
                      <a:solidFill>
                        <a:schemeClr val="tx2">
                          <a:lumMod val="40000"/>
                          <a:lumOff val="60000"/>
                        </a:schemeClr>
                      </a:solidFill>
                      <a:prstDash val="solid"/>
                      <a:round/>
                      <a:headEnd type="none" w="med" len="med"/>
                      <a:tailEnd type="none" w="med" len="med"/>
                    </a:lnB>
                    <a:solidFill>
                      <a:schemeClr val="accent1">
                        <a:lumMod val="40000"/>
                        <a:lumOff val="60000"/>
                      </a:schemeClr>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tx2">
                          <a:lumMod val="40000"/>
                          <a:lumOff val="60000"/>
                        </a:schemeClr>
                      </a:solidFill>
                      <a:prstDash val="solid"/>
                      <a:round/>
                      <a:headEnd type="none" w="med" len="med"/>
                      <a:tailEnd type="none" w="med" len="med"/>
                    </a:lnT>
                    <a:lnB w="12700" cap="flat" cmpd="sng" algn="ctr">
                      <a:solidFill>
                        <a:schemeClr val="tx2">
                          <a:lumMod val="40000"/>
                          <a:lumOff val="60000"/>
                        </a:schemeClr>
                      </a:solidFill>
                      <a:prstDash val="solid"/>
                      <a:round/>
                      <a:headEnd type="none" w="med" len="med"/>
                      <a:tailEnd type="none" w="med" len="med"/>
                    </a:lnB>
                    <a:solidFill>
                      <a:schemeClr val="accent1">
                        <a:lumMod val="40000"/>
                        <a:lumOff val="60000"/>
                      </a:schemeClr>
                    </a:solidFill>
                  </a:tcPr>
                </a:tc>
                <a:extLst>
                  <a:ext uri="{0D108BD9-81ED-4DB2-BD59-A6C34878D82A}">
                    <a16:rowId xmlns:a16="http://schemas.microsoft.com/office/drawing/2014/main" val="2675805039"/>
                  </a:ext>
                </a:extLst>
              </a:tr>
              <a:tr h="167770">
                <a:tc>
                  <a:txBody>
                    <a:bodyPr/>
                    <a:lstStyle/>
                    <a:p>
                      <a:pPr marL="0" marR="0" algn="ctr">
                        <a:lnSpc>
                          <a:spcPct val="115000"/>
                        </a:lnSpc>
                        <a:spcBef>
                          <a:spcPts val="0"/>
                        </a:spcBef>
                        <a:spcAft>
                          <a:spcPts val="0"/>
                        </a:spcAft>
                      </a:pPr>
                      <a:r>
                        <a:rPr lang="en-US" sz="600" b="1" dirty="0">
                          <a:effectLst/>
                          <a:latin typeface="Open Sans" panose="020B0606030504020204" pitchFamily="34" charset="0"/>
                          <a:ea typeface="Open Sans" panose="020B0606030504020204" pitchFamily="34" charset="0"/>
                          <a:cs typeface="Open Sans" panose="020B0606030504020204" pitchFamily="34" charset="0"/>
                        </a:rPr>
                        <a:t>MATR-3-15A</a:t>
                      </a:r>
                      <a:endParaRPr lang="en-US" sz="900" b="1" dirty="0">
                        <a:effectLst/>
                        <a:latin typeface="Open Sans" panose="020B0606030504020204" pitchFamily="34" charset="0"/>
                        <a:ea typeface="Open Sans" panose="020B0606030504020204" pitchFamily="34" charset="0"/>
                        <a:cs typeface="Open Sans" panose="020B0606030504020204" pitchFamily="34" charset="0"/>
                      </a:endParaRPr>
                    </a:p>
                  </a:txBody>
                  <a:tcPr marL="56644" marR="56644" marT="0" marB="0" anchor="ctr">
                    <a:lnT w="12700" cap="flat" cmpd="sng" algn="ctr">
                      <a:solidFill>
                        <a:srgbClr val="034EA2"/>
                      </a:solidFill>
                      <a:prstDash val="solid"/>
                      <a:round/>
                      <a:headEnd type="none" w="med" len="med"/>
                      <a:tailEnd type="none" w="med" len="med"/>
                    </a:lnT>
                    <a:lnB w="12700" cap="flat" cmpd="sng" algn="ctr">
                      <a:solidFill>
                        <a:srgbClr val="034EA2"/>
                      </a:solidFill>
                      <a:prstDash val="solid"/>
                      <a:round/>
                      <a:headEnd type="none" w="med" len="med"/>
                      <a:tailEnd type="none" w="med" len="med"/>
                    </a:lnB>
                    <a:solidFill>
                      <a:srgbClr val="034EA2"/>
                    </a:solidFill>
                  </a:tcPr>
                </a:tc>
                <a:tc>
                  <a:txBody>
                    <a:bodyPr/>
                    <a:lstStyle/>
                    <a:p>
                      <a:r>
                        <a:rPr lang="en-US" sz="600" b="0" dirty="0">
                          <a:solidFill>
                            <a:schemeClr val="tx1"/>
                          </a:solidFill>
                          <a:latin typeface="Open Sans" panose="020B0606030504020204" pitchFamily="34" charset="0"/>
                          <a:ea typeface="Open Sans" panose="020B0606030504020204" pitchFamily="34" charset="0"/>
                          <a:cs typeface="Open Sans" panose="020B0606030504020204" pitchFamily="34" charset="0"/>
                        </a:rPr>
                        <a:t>Alternate Pipeline Repair Methods to Reduce Pipeline Blowdowns</a:t>
                      </a:r>
                    </a:p>
                  </a:txBody>
                  <a:tcPr marL="56644" marR="56644" marT="0" marB="0" anchor="ctr">
                    <a:lnR w="12700" cap="flat" cmpd="sng" algn="ctr">
                      <a:solidFill>
                        <a:schemeClr val="accent1">
                          <a:lumMod val="60000"/>
                          <a:lumOff val="40000"/>
                        </a:schemeClr>
                      </a:solidFill>
                      <a:prstDash val="solid"/>
                      <a:round/>
                      <a:headEnd type="none" w="med" len="med"/>
                      <a:tailEnd type="none" w="med" len="med"/>
                    </a:lnR>
                    <a:lnT w="12700" cap="flat" cmpd="sng" algn="ctr">
                      <a:solidFill>
                        <a:schemeClr val="tx2">
                          <a:lumMod val="40000"/>
                          <a:lumOff val="6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20000"/>
                        <a:lumOff val="80000"/>
                      </a:schemeClr>
                    </a:solidFill>
                  </a:tcPr>
                </a:tc>
                <a:tc>
                  <a:txBody>
                    <a:bodyPr/>
                    <a:lstStyle/>
                    <a:p>
                      <a:pPr marL="0" marR="0">
                        <a:lnSpc>
                          <a:spcPct val="115000"/>
                        </a:lnSpc>
                        <a:spcBef>
                          <a:spcPts val="0"/>
                        </a:spcBef>
                        <a:spcAft>
                          <a:spcPts val="0"/>
                        </a:spcAft>
                      </a:pPr>
                      <a:r>
                        <a:rPr lang="en-US" sz="800" dirty="0">
                          <a:effectLst/>
                        </a:rPr>
                        <a:t> </a:t>
                      </a: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tx2">
                          <a:lumMod val="40000"/>
                          <a:lumOff val="6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20000"/>
                        <a:lumOff val="80000"/>
                      </a:schemeClr>
                    </a:solidFill>
                  </a:tcPr>
                </a:tc>
                <a:tc>
                  <a:txBody>
                    <a:bodyPr/>
                    <a:lstStyle/>
                    <a:p>
                      <a:pPr marL="0" marR="0">
                        <a:lnSpc>
                          <a:spcPct val="115000"/>
                        </a:lnSpc>
                        <a:spcBef>
                          <a:spcPts val="0"/>
                        </a:spcBef>
                        <a:spcAft>
                          <a:spcPts val="0"/>
                        </a:spcAft>
                      </a:pPr>
                      <a:r>
                        <a:rPr lang="en-US" sz="800" dirty="0">
                          <a:effectLst/>
                        </a:rPr>
                        <a:t> </a:t>
                      </a: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tx2">
                          <a:lumMod val="40000"/>
                          <a:lumOff val="6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20000"/>
                        <a:lumOff val="80000"/>
                      </a:schemeClr>
                    </a:solidFill>
                  </a:tcPr>
                </a:tc>
                <a:tc>
                  <a:txBody>
                    <a:bodyPr/>
                    <a:lstStyle/>
                    <a:p>
                      <a:pPr marL="0" marR="0">
                        <a:lnSpc>
                          <a:spcPct val="115000"/>
                        </a:lnSpc>
                        <a:spcBef>
                          <a:spcPts val="0"/>
                        </a:spcBef>
                        <a:spcAft>
                          <a:spcPts val="0"/>
                        </a:spcAft>
                      </a:pPr>
                      <a:r>
                        <a:rPr lang="en-US" sz="800" dirty="0">
                          <a:effectLst/>
                        </a:rPr>
                        <a:t> </a:t>
                      </a: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tx2">
                          <a:lumMod val="40000"/>
                          <a:lumOff val="6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20000"/>
                        <a:lumOff val="80000"/>
                      </a:schemeClr>
                    </a:solidFill>
                  </a:tcPr>
                </a:tc>
                <a:tc>
                  <a:txBody>
                    <a:bodyPr/>
                    <a:lstStyle/>
                    <a:p>
                      <a:pPr marL="0" marR="0">
                        <a:lnSpc>
                          <a:spcPct val="115000"/>
                        </a:lnSpc>
                        <a:spcBef>
                          <a:spcPts val="0"/>
                        </a:spcBef>
                        <a:spcAft>
                          <a:spcPts val="0"/>
                        </a:spcAft>
                      </a:pPr>
                      <a:r>
                        <a:rPr lang="en-US" sz="800" dirty="0">
                          <a:effectLst/>
                        </a:rPr>
                        <a:t> </a:t>
                      </a: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tx2">
                          <a:lumMod val="40000"/>
                          <a:lumOff val="6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20000"/>
                        <a:lumOff val="80000"/>
                      </a:schemeClr>
                    </a:solidFill>
                  </a:tcPr>
                </a:tc>
                <a:tc>
                  <a:txBody>
                    <a:bodyPr/>
                    <a:lstStyle/>
                    <a:p>
                      <a:pPr marL="0" marR="0">
                        <a:lnSpc>
                          <a:spcPct val="115000"/>
                        </a:lnSpc>
                        <a:spcBef>
                          <a:spcPts val="0"/>
                        </a:spcBef>
                        <a:spcAft>
                          <a:spcPts val="0"/>
                        </a:spcAft>
                      </a:pPr>
                      <a:r>
                        <a:rPr lang="en-US" sz="800" dirty="0">
                          <a:effectLst/>
                        </a:rPr>
                        <a:t> </a:t>
                      </a: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tx2">
                          <a:lumMod val="40000"/>
                          <a:lumOff val="6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6"/>
                    </a:solidFill>
                  </a:tcPr>
                </a:tc>
                <a:tc>
                  <a:txBody>
                    <a:bodyPr/>
                    <a:lstStyle/>
                    <a:p>
                      <a:pPr marL="0" marR="0">
                        <a:lnSpc>
                          <a:spcPct val="115000"/>
                        </a:lnSpc>
                        <a:spcBef>
                          <a:spcPts val="0"/>
                        </a:spcBef>
                        <a:spcAft>
                          <a:spcPts val="0"/>
                        </a:spcAft>
                      </a:pPr>
                      <a:r>
                        <a:rPr lang="en-US" sz="800" dirty="0">
                          <a:effectLst/>
                        </a:rPr>
                        <a:t> </a:t>
                      </a: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tx2">
                          <a:lumMod val="40000"/>
                          <a:lumOff val="6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6"/>
                    </a:solidFill>
                  </a:tcPr>
                </a:tc>
                <a:tc>
                  <a:txBody>
                    <a:bodyPr/>
                    <a:lstStyle/>
                    <a:p>
                      <a:pPr marL="0" marR="0">
                        <a:lnSpc>
                          <a:spcPct val="115000"/>
                        </a:lnSpc>
                        <a:spcBef>
                          <a:spcPts val="0"/>
                        </a:spcBef>
                        <a:spcAft>
                          <a:spcPts val="0"/>
                        </a:spcAft>
                      </a:pPr>
                      <a:r>
                        <a:rPr lang="en-US" sz="800" dirty="0">
                          <a:effectLst/>
                        </a:rPr>
                        <a:t> </a:t>
                      </a: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tx2">
                          <a:lumMod val="40000"/>
                          <a:lumOff val="6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6"/>
                    </a:solidFill>
                  </a:tcPr>
                </a:tc>
                <a:tc>
                  <a:txBody>
                    <a:bodyPr/>
                    <a:lstStyle/>
                    <a:p>
                      <a:pPr marL="0" marR="0">
                        <a:lnSpc>
                          <a:spcPct val="115000"/>
                        </a:lnSpc>
                        <a:spcBef>
                          <a:spcPts val="0"/>
                        </a:spcBef>
                        <a:spcAft>
                          <a:spcPts val="0"/>
                        </a:spcAft>
                      </a:pPr>
                      <a:r>
                        <a:rPr lang="en-US" sz="800" dirty="0">
                          <a:effectLst/>
                        </a:rPr>
                        <a:t> </a:t>
                      </a: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tx2">
                          <a:lumMod val="40000"/>
                          <a:lumOff val="6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6"/>
                    </a:solidFill>
                  </a:tcPr>
                </a:tc>
                <a:tc>
                  <a:txBody>
                    <a:bodyPr/>
                    <a:lstStyle/>
                    <a:p>
                      <a:pPr marL="0" marR="0">
                        <a:lnSpc>
                          <a:spcPct val="115000"/>
                        </a:lnSpc>
                        <a:spcBef>
                          <a:spcPts val="0"/>
                        </a:spcBef>
                        <a:spcAft>
                          <a:spcPts val="0"/>
                        </a:spcAft>
                      </a:pPr>
                      <a:r>
                        <a:rPr lang="en-US" sz="800" dirty="0">
                          <a:effectLst/>
                        </a:rPr>
                        <a:t> </a:t>
                      </a: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tx2">
                          <a:lumMod val="40000"/>
                          <a:lumOff val="6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6"/>
                    </a:solidFill>
                  </a:tcPr>
                </a:tc>
                <a:tc>
                  <a:txBody>
                    <a:bodyPr/>
                    <a:lstStyle/>
                    <a:p>
                      <a:pPr marL="0" marR="0">
                        <a:lnSpc>
                          <a:spcPct val="115000"/>
                        </a:lnSpc>
                        <a:spcBef>
                          <a:spcPts val="0"/>
                        </a:spcBef>
                        <a:spcAft>
                          <a:spcPts val="0"/>
                        </a:spcAft>
                      </a:pPr>
                      <a:r>
                        <a:rPr lang="en-US" sz="800" dirty="0">
                          <a:effectLst/>
                        </a:rPr>
                        <a:t> </a:t>
                      </a: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tx2">
                          <a:lumMod val="40000"/>
                          <a:lumOff val="6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6"/>
                    </a:solidFill>
                  </a:tcPr>
                </a:tc>
                <a:tc>
                  <a:txBody>
                    <a:bodyPr/>
                    <a:lstStyle/>
                    <a:p>
                      <a:pPr marL="0" marR="0">
                        <a:lnSpc>
                          <a:spcPct val="115000"/>
                        </a:lnSpc>
                        <a:spcBef>
                          <a:spcPts val="0"/>
                        </a:spcBef>
                        <a:spcAft>
                          <a:spcPts val="0"/>
                        </a:spcAft>
                      </a:pPr>
                      <a:r>
                        <a:rPr lang="en-US" sz="800" dirty="0">
                          <a:effectLst/>
                        </a:rPr>
                        <a:t> </a:t>
                      </a:r>
                      <a:endParaRPr lang="en-US" sz="900" dirty="0">
                        <a:effectLst/>
                        <a:latin typeface="Calibri"/>
                        <a:ea typeface="Calibri"/>
                        <a:cs typeface="Times New Roman"/>
                      </a:endParaRPr>
                    </a:p>
                  </a:txBody>
                  <a:tcPr marL="56644" marR="56644" marT="0" marB="0">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tx2">
                          <a:lumMod val="40000"/>
                          <a:lumOff val="6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6"/>
                    </a:solidFill>
                  </a:tcPr>
                </a:tc>
                <a:tc>
                  <a:txBody>
                    <a:bodyPr/>
                    <a:lstStyle/>
                    <a:p>
                      <a:pPr marL="0" marR="0">
                        <a:lnSpc>
                          <a:spcPct val="115000"/>
                        </a:lnSpc>
                        <a:spcBef>
                          <a:spcPts val="0"/>
                        </a:spcBef>
                        <a:spcAft>
                          <a:spcPts val="0"/>
                        </a:spcAft>
                      </a:pPr>
                      <a:r>
                        <a:rPr lang="en-US" sz="800" dirty="0">
                          <a:effectLst/>
                        </a:rPr>
                        <a:t> </a:t>
                      </a: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tx2">
                          <a:lumMod val="40000"/>
                          <a:lumOff val="6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6"/>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tx2">
                          <a:lumMod val="40000"/>
                          <a:lumOff val="6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6"/>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tx2">
                          <a:lumMod val="40000"/>
                          <a:lumOff val="6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6"/>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tx2">
                          <a:lumMod val="40000"/>
                          <a:lumOff val="6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6"/>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tx2">
                          <a:lumMod val="40000"/>
                          <a:lumOff val="6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20000"/>
                        <a:lumOff val="80000"/>
                      </a:schemeClr>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tx2">
                          <a:lumMod val="40000"/>
                          <a:lumOff val="6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20000"/>
                        <a:lumOff val="80000"/>
                      </a:schemeClr>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tx2">
                          <a:lumMod val="40000"/>
                          <a:lumOff val="6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20000"/>
                        <a:lumOff val="80000"/>
                      </a:schemeClr>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tx2">
                          <a:lumMod val="40000"/>
                          <a:lumOff val="6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20000"/>
                        <a:lumOff val="80000"/>
                      </a:schemeClr>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tx2">
                          <a:lumMod val="40000"/>
                          <a:lumOff val="6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20000"/>
                        <a:lumOff val="80000"/>
                      </a:schemeClr>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tx2">
                          <a:lumMod val="40000"/>
                          <a:lumOff val="6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20000"/>
                        <a:lumOff val="80000"/>
                      </a:schemeClr>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tx2">
                          <a:lumMod val="40000"/>
                          <a:lumOff val="6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20000"/>
                        <a:lumOff val="80000"/>
                      </a:schemeClr>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tx2">
                          <a:lumMod val="40000"/>
                          <a:lumOff val="6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20000"/>
                        <a:lumOff val="80000"/>
                      </a:schemeClr>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tx2">
                          <a:lumMod val="40000"/>
                          <a:lumOff val="6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10002"/>
                  </a:ext>
                </a:extLst>
              </a:tr>
              <a:tr h="167177">
                <a:tc>
                  <a:txBody>
                    <a:bodyPr/>
                    <a:lstStyle/>
                    <a:p>
                      <a:pPr marL="0" marR="0" algn="ctr">
                        <a:lnSpc>
                          <a:spcPct val="115000"/>
                        </a:lnSpc>
                        <a:spcBef>
                          <a:spcPts val="0"/>
                        </a:spcBef>
                        <a:spcAft>
                          <a:spcPts val="0"/>
                        </a:spcAft>
                      </a:pPr>
                      <a:r>
                        <a:rPr lang="en-US" sz="600" b="1" dirty="0">
                          <a:effectLst/>
                          <a:latin typeface="Open Sans" panose="020B0606030504020204" pitchFamily="34" charset="0"/>
                          <a:ea typeface="Open Sans" panose="020B0606030504020204" pitchFamily="34" charset="0"/>
                          <a:cs typeface="Open Sans" panose="020B0606030504020204" pitchFamily="34" charset="0"/>
                        </a:rPr>
                        <a:t>MATR-3-15B</a:t>
                      </a:r>
                      <a:endParaRPr lang="en-US" sz="900" b="1" dirty="0">
                        <a:effectLst/>
                        <a:latin typeface="Open Sans" panose="020B0606030504020204" pitchFamily="34" charset="0"/>
                        <a:ea typeface="Open Sans" panose="020B0606030504020204" pitchFamily="34" charset="0"/>
                        <a:cs typeface="Open Sans" panose="020B0606030504020204" pitchFamily="34" charset="0"/>
                      </a:endParaRPr>
                    </a:p>
                  </a:txBody>
                  <a:tcPr marL="56644" marR="56644" marT="0" marB="0" anchor="ctr">
                    <a:lnT w="12700" cap="flat" cmpd="sng" algn="ctr">
                      <a:solidFill>
                        <a:srgbClr val="034EA2"/>
                      </a:solidFill>
                      <a:prstDash val="solid"/>
                      <a:round/>
                      <a:headEnd type="none" w="med" len="med"/>
                      <a:tailEnd type="none" w="med" len="med"/>
                    </a:lnT>
                    <a:lnB w="12700" cap="flat" cmpd="sng" algn="ctr">
                      <a:solidFill>
                        <a:srgbClr val="034EA2"/>
                      </a:solidFill>
                      <a:prstDash val="solid"/>
                      <a:round/>
                      <a:headEnd type="none" w="med" len="med"/>
                      <a:tailEnd type="none" w="med" len="med"/>
                    </a:lnB>
                    <a:solidFill>
                      <a:srgbClr val="034EA2"/>
                    </a:solidFill>
                  </a:tcPr>
                </a:tc>
                <a:tc>
                  <a:txBody>
                    <a:bodyPr/>
                    <a:lstStyle/>
                    <a:p>
                      <a:r>
                        <a:rPr lang="en-US" sz="600" b="0" dirty="0">
                          <a:solidFill>
                            <a:schemeClr val="tx1"/>
                          </a:solidFill>
                          <a:latin typeface="Open Sans" panose="020B0606030504020204" pitchFamily="34" charset="0"/>
                          <a:ea typeface="Open Sans" panose="020B0606030504020204" pitchFamily="34" charset="0"/>
                          <a:cs typeface="Open Sans" panose="020B0606030504020204" pitchFamily="34" charset="0"/>
                        </a:rPr>
                        <a:t>Industry Best Practices for Making Temporary Repairs Permanent</a:t>
                      </a:r>
                    </a:p>
                  </a:txBody>
                  <a:tcPr marL="56644" marR="56644" marT="0" marB="0" anchor="ctr">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40000"/>
                        <a:lumOff val="60000"/>
                      </a:schemeClr>
                    </a:solidFill>
                  </a:tcPr>
                </a:tc>
                <a:tc>
                  <a:txBody>
                    <a:bodyPr/>
                    <a:lstStyle/>
                    <a:p>
                      <a:pPr marL="0" marR="0">
                        <a:lnSpc>
                          <a:spcPct val="115000"/>
                        </a:lnSpc>
                        <a:spcBef>
                          <a:spcPts val="0"/>
                        </a:spcBef>
                        <a:spcAft>
                          <a:spcPts val="0"/>
                        </a:spcAft>
                      </a:pPr>
                      <a:r>
                        <a:rPr lang="en-US" sz="800" dirty="0">
                          <a:effectLst/>
                        </a:rPr>
                        <a:t> </a:t>
                      </a: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40000"/>
                        <a:lumOff val="60000"/>
                      </a:schemeClr>
                    </a:solidFill>
                  </a:tcPr>
                </a:tc>
                <a:tc>
                  <a:txBody>
                    <a:bodyPr/>
                    <a:lstStyle/>
                    <a:p>
                      <a:pPr marL="0" marR="0">
                        <a:lnSpc>
                          <a:spcPct val="115000"/>
                        </a:lnSpc>
                        <a:spcBef>
                          <a:spcPts val="0"/>
                        </a:spcBef>
                        <a:spcAft>
                          <a:spcPts val="0"/>
                        </a:spcAft>
                      </a:pPr>
                      <a:r>
                        <a:rPr lang="en-US" sz="800" dirty="0">
                          <a:effectLst/>
                        </a:rPr>
                        <a:t> </a:t>
                      </a: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40000"/>
                        <a:lumOff val="60000"/>
                      </a:schemeClr>
                    </a:solidFill>
                  </a:tcPr>
                </a:tc>
                <a:tc>
                  <a:txBody>
                    <a:bodyPr/>
                    <a:lstStyle/>
                    <a:p>
                      <a:pPr marL="0" marR="0">
                        <a:lnSpc>
                          <a:spcPct val="115000"/>
                        </a:lnSpc>
                        <a:spcBef>
                          <a:spcPts val="0"/>
                        </a:spcBef>
                        <a:spcAft>
                          <a:spcPts val="0"/>
                        </a:spcAft>
                      </a:pPr>
                      <a:r>
                        <a:rPr lang="en-US" sz="800" dirty="0">
                          <a:effectLst/>
                        </a:rPr>
                        <a:t> </a:t>
                      </a: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40000"/>
                        <a:lumOff val="60000"/>
                      </a:schemeClr>
                    </a:solidFill>
                  </a:tcPr>
                </a:tc>
                <a:tc>
                  <a:txBody>
                    <a:bodyPr/>
                    <a:lstStyle/>
                    <a:p>
                      <a:pPr marL="0" marR="0">
                        <a:lnSpc>
                          <a:spcPct val="115000"/>
                        </a:lnSpc>
                        <a:spcBef>
                          <a:spcPts val="0"/>
                        </a:spcBef>
                        <a:spcAft>
                          <a:spcPts val="0"/>
                        </a:spcAft>
                      </a:pPr>
                      <a:r>
                        <a:rPr lang="en-US" sz="800" dirty="0">
                          <a:effectLst/>
                        </a:rPr>
                        <a:t> </a:t>
                      </a: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40000"/>
                        <a:lumOff val="60000"/>
                      </a:schemeClr>
                    </a:solidFill>
                  </a:tcPr>
                </a:tc>
                <a:tc>
                  <a:txBody>
                    <a:bodyPr/>
                    <a:lstStyle/>
                    <a:p>
                      <a:pPr marL="0" marR="0">
                        <a:lnSpc>
                          <a:spcPct val="115000"/>
                        </a:lnSpc>
                        <a:spcBef>
                          <a:spcPts val="0"/>
                        </a:spcBef>
                        <a:spcAft>
                          <a:spcPts val="0"/>
                        </a:spcAft>
                      </a:pPr>
                      <a:r>
                        <a:rPr lang="en-US" sz="800" dirty="0">
                          <a:effectLst/>
                        </a:rPr>
                        <a:t> </a:t>
                      </a: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40000"/>
                        <a:lumOff val="60000"/>
                      </a:schemeClr>
                    </a:solidFill>
                  </a:tcPr>
                </a:tc>
                <a:tc>
                  <a:txBody>
                    <a:bodyPr/>
                    <a:lstStyle/>
                    <a:p>
                      <a:pPr marL="0" marR="0">
                        <a:lnSpc>
                          <a:spcPct val="115000"/>
                        </a:lnSpc>
                        <a:spcBef>
                          <a:spcPts val="0"/>
                        </a:spcBef>
                        <a:spcAft>
                          <a:spcPts val="0"/>
                        </a:spcAft>
                      </a:pPr>
                      <a:r>
                        <a:rPr lang="en-US" sz="800" dirty="0">
                          <a:effectLst/>
                        </a:rPr>
                        <a:t> </a:t>
                      </a: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40000"/>
                        <a:lumOff val="60000"/>
                      </a:schemeClr>
                    </a:solidFill>
                  </a:tcPr>
                </a:tc>
                <a:tc>
                  <a:txBody>
                    <a:bodyPr/>
                    <a:lstStyle/>
                    <a:p>
                      <a:pPr marL="0" marR="0">
                        <a:lnSpc>
                          <a:spcPct val="115000"/>
                        </a:lnSpc>
                        <a:spcBef>
                          <a:spcPts val="0"/>
                        </a:spcBef>
                        <a:spcAft>
                          <a:spcPts val="0"/>
                        </a:spcAft>
                      </a:pPr>
                      <a:r>
                        <a:rPr lang="en-US" sz="800" dirty="0">
                          <a:effectLst/>
                        </a:rPr>
                        <a:t> </a:t>
                      </a: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40000"/>
                        <a:lumOff val="60000"/>
                      </a:schemeClr>
                    </a:solidFill>
                  </a:tcPr>
                </a:tc>
                <a:tc>
                  <a:txBody>
                    <a:bodyPr/>
                    <a:lstStyle/>
                    <a:p>
                      <a:pPr marL="0" marR="0">
                        <a:lnSpc>
                          <a:spcPct val="115000"/>
                        </a:lnSpc>
                        <a:spcBef>
                          <a:spcPts val="0"/>
                        </a:spcBef>
                        <a:spcAft>
                          <a:spcPts val="0"/>
                        </a:spcAft>
                      </a:pPr>
                      <a:r>
                        <a:rPr lang="en-US" sz="800" dirty="0">
                          <a:effectLst/>
                        </a:rPr>
                        <a:t> </a:t>
                      </a: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40000"/>
                        <a:lumOff val="60000"/>
                      </a:schemeClr>
                    </a:solidFill>
                  </a:tcPr>
                </a:tc>
                <a:tc>
                  <a:txBody>
                    <a:bodyPr/>
                    <a:lstStyle/>
                    <a:p>
                      <a:pPr marL="0" marR="0">
                        <a:lnSpc>
                          <a:spcPct val="115000"/>
                        </a:lnSpc>
                        <a:spcBef>
                          <a:spcPts val="0"/>
                        </a:spcBef>
                        <a:spcAft>
                          <a:spcPts val="0"/>
                        </a:spcAft>
                      </a:pPr>
                      <a:r>
                        <a:rPr lang="en-US" sz="800" dirty="0">
                          <a:effectLst/>
                        </a:rPr>
                        <a:t> </a:t>
                      </a: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6"/>
                    </a:solidFill>
                  </a:tcPr>
                </a:tc>
                <a:tc>
                  <a:txBody>
                    <a:bodyPr/>
                    <a:lstStyle/>
                    <a:p>
                      <a:pPr marL="0" marR="0">
                        <a:lnSpc>
                          <a:spcPct val="115000"/>
                        </a:lnSpc>
                        <a:spcBef>
                          <a:spcPts val="0"/>
                        </a:spcBef>
                        <a:spcAft>
                          <a:spcPts val="0"/>
                        </a:spcAft>
                      </a:pPr>
                      <a:r>
                        <a:rPr lang="en-US" sz="800">
                          <a:effectLst/>
                        </a:rPr>
                        <a:t> </a:t>
                      </a:r>
                      <a:endParaRPr lang="en-US" sz="90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6"/>
                    </a:solidFill>
                  </a:tcPr>
                </a:tc>
                <a:tc>
                  <a:txBody>
                    <a:bodyPr/>
                    <a:lstStyle/>
                    <a:p>
                      <a:pPr marL="0" marR="0">
                        <a:lnSpc>
                          <a:spcPct val="115000"/>
                        </a:lnSpc>
                        <a:spcBef>
                          <a:spcPts val="0"/>
                        </a:spcBef>
                        <a:spcAft>
                          <a:spcPts val="0"/>
                        </a:spcAft>
                      </a:pPr>
                      <a:r>
                        <a:rPr lang="en-US" sz="800" dirty="0">
                          <a:effectLst/>
                        </a:rPr>
                        <a:t> </a:t>
                      </a:r>
                      <a:endParaRPr lang="en-US" sz="900" dirty="0">
                        <a:effectLst/>
                        <a:latin typeface="Calibri"/>
                        <a:ea typeface="Calibri"/>
                        <a:cs typeface="Times New Roman"/>
                      </a:endParaRPr>
                    </a:p>
                  </a:txBody>
                  <a:tcPr marL="56644" marR="56644" marT="0" marB="0">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6"/>
                    </a:solidFill>
                  </a:tcPr>
                </a:tc>
                <a:tc>
                  <a:txBody>
                    <a:bodyPr/>
                    <a:lstStyle/>
                    <a:p>
                      <a:pPr marL="0" marR="0">
                        <a:lnSpc>
                          <a:spcPct val="115000"/>
                        </a:lnSpc>
                        <a:spcBef>
                          <a:spcPts val="0"/>
                        </a:spcBef>
                        <a:spcAft>
                          <a:spcPts val="0"/>
                        </a:spcAft>
                      </a:pPr>
                      <a:r>
                        <a:rPr lang="en-US" sz="800" dirty="0">
                          <a:effectLst/>
                        </a:rPr>
                        <a:t> </a:t>
                      </a: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6"/>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6"/>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6"/>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6"/>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6"/>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6"/>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6"/>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6"/>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6"/>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6"/>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40000"/>
                        <a:lumOff val="60000"/>
                      </a:schemeClr>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40000"/>
                        <a:lumOff val="60000"/>
                      </a:schemeClr>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40000"/>
                        <a:lumOff val="60000"/>
                      </a:schemeClr>
                    </a:solidFill>
                  </a:tcPr>
                </a:tc>
                <a:extLst>
                  <a:ext uri="{0D108BD9-81ED-4DB2-BD59-A6C34878D82A}">
                    <a16:rowId xmlns:a16="http://schemas.microsoft.com/office/drawing/2014/main" val="10003"/>
                  </a:ext>
                </a:extLst>
              </a:tr>
              <a:tr h="174222">
                <a:tc>
                  <a:txBody>
                    <a:bodyPr/>
                    <a:lstStyle/>
                    <a:p>
                      <a:pPr marL="0" marR="0" algn="ctr">
                        <a:lnSpc>
                          <a:spcPct val="115000"/>
                        </a:lnSpc>
                        <a:spcBef>
                          <a:spcPts val="0"/>
                        </a:spcBef>
                        <a:spcAft>
                          <a:spcPts val="0"/>
                        </a:spcAft>
                      </a:pPr>
                      <a:r>
                        <a:rPr lang="en-US" sz="600" b="1" dirty="0">
                          <a:effectLst/>
                          <a:latin typeface="Open Sans" panose="020B0606030504020204" pitchFamily="34" charset="0"/>
                          <a:ea typeface="Open Sans" panose="020B0606030504020204" pitchFamily="34" charset="0"/>
                          <a:cs typeface="Open Sans" panose="020B0606030504020204" pitchFamily="34" charset="0"/>
                        </a:rPr>
                        <a:t>CPS-11-09</a:t>
                      </a:r>
                      <a:endParaRPr lang="en-US" sz="900" b="1" dirty="0">
                        <a:effectLst/>
                        <a:latin typeface="Open Sans" panose="020B0606030504020204" pitchFamily="34" charset="0"/>
                        <a:ea typeface="Open Sans" panose="020B0606030504020204" pitchFamily="34" charset="0"/>
                        <a:cs typeface="Open Sans" panose="020B0606030504020204" pitchFamily="34" charset="0"/>
                      </a:endParaRPr>
                    </a:p>
                  </a:txBody>
                  <a:tcPr marL="56644" marR="56644" marT="0" marB="0" anchor="ctr">
                    <a:lnT w="12700" cap="flat" cmpd="sng" algn="ctr">
                      <a:solidFill>
                        <a:srgbClr val="034EA2"/>
                      </a:solidFill>
                      <a:prstDash val="solid"/>
                      <a:round/>
                      <a:headEnd type="none" w="med" len="med"/>
                      <a:tailEnd type="none" w="med" len="med"/>
                    </a:lnT>
                    <a:lnB w="12700" cap="flat" cmpd="sng" algn="ctr">
                      <a:solidFill>
                        <a:srgbClr val="034EA2"/>
                      </a:solidFill>
                      <a:prstDash val="solid"/>
                      <a:round/>
                      <a:headEnd type="none" w="med" len="med"/>
                      <a:tailEnd type="none" w="med" len="med"/>
                    </a:lnB>
                    <a:solidFill>
                      <a:srgbClr val="034EA2"/>
                    </a:solidFill>
                  </a:tcPr>
                </a:tc>
                <a:tc>
                  <a:txBody>
                    <a:bodyPr/>
                    <a:lstStyle/>
                    <a:p>
                      <a:r>
                        <a:rPr lang="en-US" sz="600" b="0" dirty="0">
                          <a:solidFill>
                            <a:schemeClr val="tx1"/>
                          </a:solidFill>
                          <a:latin typeface="Open Sans" panose="020B0606030504020204" pitchFamily="34" charset="0"/>
                          <a:ea typeface="Open Sans" panose="020B0606030504020204" pitchFamily="34" charset="0"/>
                          <a:cs typeface="Open Sans" panose="020B0606030504020204" pitchFamily="34" charset="0"/>
                        </a:rPr>
                        <a:t>Regulatory Support for GHG Emission Reductions</a:t>
                      </a:r>
                    </a:p>
                  </a:txBody>
                  <a:tcPr marL="56644" marR="56644" marT="0" marB="0" anchor="ctr">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tx2">
                          <a:lumMod val="40000"/>
                          <a:lumOff val="60000"/>
                        </a:schemeClr>
                      </a:solidFill>
                      <a:prstDash val="solid"/>
                      <a:round/>
                      <a:headEnd type="none" w="med" len="med"/>
                      <a:tailEnd type="none" w="med" len="med"/>
                    </a:lnB>
                    <a:solidFill>
                      <a:schemeClr val="accent1">
                        <a:lumMod val="20000"/>
                        <a:lumOff val="80000"/>
                      </a:schemeClr>
                    </a:solidFill>
                  </a:tcPr>
                </a:tc>
                <a:tc>
                  <a:txBody>
                    <a:bodyPr/>
                    <a:lstStyle/>
                    <a:p>
                      <a:pPr marL="0" marR="0">
                        <a:lnSpc>
                          <a:spcPct val="115000"/>
                        </a:lnSpc>
                        <a:spcBef>
                          <a:spcPts val="0"/>
                        </a:spcBef>
                        <a:spcAft>
                          <a:spcPts val="0"/>
                        </a:spcAft>
                      </a:pPr>
                      <a:r>
                        <a:rPr lang="en-US" sz="800" dirty="0">
                          <a:effectLst/>
                        </a:rPr>
                        <a:t> </a:t>
                      </a: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tx2">
                          <a:lumMod val="40000"/>
                          <a:lumOff val="60000"/>
                        </a:schemeClr>
                      </a:solidFill>
                      <a:prstDash val="solid"/>
                      <a:round/>
                      <a:headEnd type="none" w="med" len="med"/>
                      <a:tailEnd type="none" w="med" len="med"/>
                    </a:lnB>
                    <a:solidFill>
                      <a:schemeClr val="accent6"/>
                    </a:solidFill>
                  </a:tcPr>
                </a:tc>
                <a:tc>
                  <a:txBody>
                    <a:bodyPr/>
                    <a:lstStyle/>
                    <a:p>
                      <a:pPr marL="0" marR="0">
                        <a:lnSpc>
                          <a:spcPct val="115000"/>
                        </a:lnSpc>
                        <a:spcBef>
                          <a:spcPts val="0"/>
                        </a:spcBef>
                        <a:spcAft>
                          <a:spcPts val="0"/>
                        </a:spcAft>
                      </a:pPr>
                      <a:r>
                        <a:rPr lang="en-US" sz="800" dirty="0">
                          <a:effectLst/>
                        </a:rPr>
                        <a:t> </a:t>
                      </a: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tx2">
                          <a:lumMod val="40000"/>
                          <a:lumOff val="60000"/>
                        </a:schemeClr>
                      </a:solidFill>
                      <a:prstDash val="solid"/>
                      <a:round/>
                      <a:headEnd type="none" w="med" len="med"/>
                      <a:tailEnd type="none" w="med" len="med"/>
                    </a:lnB>
                    <a:solidFill>
                      <a:schemeClr val="accent6"/>
                    </a:solidFill>
                  </a:tcPr>
                </a:tc>
                <a:tc>
                  <a:txBody>
                    <a:bodyPr/>
                    <a:lstStyle/>
                    <a:p>
                      <a:pPr marL="0" marR="0">
                        <a:lnSpc>
                          <a:spcPct val="115000"/>
                        </a:lnSpc>
                        <a:spcBef>
                          <a:spcPts val="0"/>
                        </a:spcBef>
                        <a:spcAft>
                          <a:spcPts val="0"/>
                        </a:spcAft>
                      </a:pPr>
                      <a:r>
                        <a:rPr lang="en-US" sz="800" dirty="0">
                          <a:effectLst/>
                        </a:rPr>
                        <a:t> </a:t>
                      </a: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tx2">
                          <a:lumMod val="40000"/>
                          <a:lumOff val="60000"/>
                        </a:schemeClr>
                      </a:solidFill>
                      <a:prstDash val="solid"/>
                      <a:round/>
                      <a:headEnd type="none" w="med" len="med"/>
                      <a:tailEnd type="none" w="med" len="med"/>
                    </a:lnB>
                    <a:solidFill>
                      <a:schemeClr val="accent6"/>
                    </a:solidFill>
                  </a:tcPr>
                </a:tc>
                <a:tc>
                  <a:txBody>
                    <a:bodyPr/>
                    <a:lstStyle/>
                    <a:p>
                      <a:pPr marL="0" marR="0">
                        <a:lnSpc>
                          <a:spcPct val="115000"/>
                        </a:lnSpc>
                        <a:spcBef>
                          <a:spcPts val="0"/>
                        </a:spcBef>
                        <a:spcAft>
                          <a:spcPts val="0"/>
                        </a:spcAft>
                      </a:pPr>
                      <a:r>
                        <a:rPr lang="en-US" sz="800" dirty="0">
                          <a:effectLst/>
                        </a:rPr>
                        <a:t> </a:t>
                      </a: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tx2">
                          <a:lumMod val="40000"/>
                          <a:lumOff val="60000"/>
                        </a:schemeClr>
                      </a:solidFill>
                      <a:prstDash val="solid"/>
                      <a:round/>
                      <a:headEnd type="none" w="med" len="med"/>
                      <a:tailEnd type="none" w="med" len="med"/>
                    </a:lnB>
                    <a:solidFill>
                      <a:schemeClr val="accent6"/>
                    </a:solidFill>
                  </a:tcPr>
                </a:tc>
                <a:tc>
                  <a:txBody>
                    <a:bodyPr/>
                    <a:lstStyle/>
                    <a:p>
                      <a:pPr marL="0" marR="0">
                        <a:lnSpc>
                          <a:spcPct val="115000"/>
                        </a:lnSpc>
                        <a:spcBef>
                          <a:spcPts val="0"/>
                        </a:spcBef>
                        <a:spcAft>
                          <a:spcPts val="0"/>
                        </a:spcAft>
                      </a:pPr>
                      <a:r>
                        <a:rPr lang="en-US" sz="800">
                          <a:effectLst/>
                        </a:rPr>
                        <a:t> </a:t>
                      </a:r>
                      <a:endParaRPr lang="en-US" sz="90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6"/>
                    </a:solidFill>
                  </a:tcPr>
                </a:tc>
                <a:tc>
                  <a:txBody>
                    <a:bodyPr/>
                    <a:lstStyle/>
                    <a:p>
                      <a:pPr marL="0" marR="0">
                        <a:lnSpc>
                          <a:spcPct val="115000"/>
                        </a:lnSpc>
                        <a:spcBef>
                          <a:spcPts val="0"/>
                        </a:spcBef>
                        <a:spcAft>
                          <a:spcPts val="0"/>
                        </a:spcAft>
                      </a:pPr>
                      <a:r>
                        <a:rPr lang="en-US" sz="800" dirty="0">
                          <a:effectLst/>
                        </a:rPr>
                        <a:t> </a:t>
                      </a: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6"/>
                    </a:solidFill>
                  </a:tcPr>
                </a:tc>
                <a:tc>
                  <a:txBody>
                    <a:bodyPr/>
                    <a:lstStyle/>
                    <a:p>
                      <a:pPr marL="0" marR="0">
                        <a:lnSpc>
                          <a:spcPct val="115000"/>
                        </a:lnSpc>
                        <a:spcBef>
                          <a:spcPts val="0"/>
                        </a:spcBef>
                        <a:spcAft>
                          <a:spcPts val="0"/>
                        </a:spcAft>
                      </a:pPr>
                      <a:r>
                        <a:rPr lang="en-US" sz="800" dirty="0">
                          <a:effectLst/>
                        </a:rPr>
                        <a:t> </a:t>
                      </a: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6"/>
                    </a:solidFill>
                  </a:tcPr>
                </a:tc>
                <a:tc>
                  <a:txBody>
                    <a:bodyPr/>
                    <a:lstStyle/>
                    <a:p>
                      <a:pPr marL="0" marR="0">
                        <a:lnSpc>
                          <a:spcPct val="115000"/>
                        </a:lnSpc>
                        <a:spcBef>
                          <a:spcPts val="0"/>
                        </a:spcBef>
                        <a:spcAft>
                          <a:spcPts val="0"/>
                        </a:spcAft>
                      </a:pPr>
                      <a:r>
                        <a:rPr lang="en-US" sz="800" dirty="0">
                          <a:effectLst/>
                        </a:rPr>
                        <a:t> </a:t>
                      </a: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6"/>
                    </a:solidFill>
                  </a:tcPr>
                </a:tc>
                <a:tc>
                  <a:txBody>
                    <a:bodyPr/>
                    <a:lstStyle/>
                    <a:p>
                      <a:pPr marL="0" marR="0">
                        <a:lnSpc>
                          <a:spcPct val="115000"/>
                        </a:lnSpc>
                        <a:spcBef>
                          <a:spcPts val="0"/>
                        </a:spcBef>
                        <a:spcAft>
                          <a:spcPts val="0"/>
                        </a:spcAft>
                      </a:pPr>
                      <a:r>
                        <a:rPr lang="en-US" sz="800" dirty="0">
                          <a:effectLst/>
                        </a:rPr>
                        <a:t> </a:t>
                      </a: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6"/>
                    </a:solidFill>
                  </a:tcPr>
                </a:tc>
                <a:tc>
                  <a:txBody>
                    <a:bodyPr/>
                    <a:lstStyle/>
                    <a:p>
                      <a:pPr marL="0" marR="0">
                        <a:lnSpc>
                          <a:spcPct val="115000"/>
                        </a:lnSpc>
                        <a:spcBef>
                          <a:spcPts val="0"/>
                        </a:spcBef>
                        <a:spcAft>
                          <a:spcPts val="0"/>
                        </a:spcAft>
                      </a:pPr>
                      <a:r>
                        <a:rPr lang="en-US" sz="800" dirty="0">
                          <a:effectLst/>
                        </a:rPr>
                        <a:t> </a:t>
                      </a: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6"/>
                    </a:solidFill>
                  </a:tcPr>
                </a:tc>
                <a:tc>
                  <a:txBody>
                    <a:bodyPr/>
                    <a:lstStyle/>
                    <a:p>
                      <a:pPr marL="0" marR="0">
                        <a:lnSpc>
                          <a:spcPct val="115000"/>
                        </a:lnSpc>
                        <a:spcBef>
                          <a:spcPts val="0"/>
                        </a:spcBef>
                        <a:spcAft>
                          <a:spcPts val="0"/>
                        </a:spcAft>
                      </a:pPr>
                      <a:r>
                        <a:rPr lang="en-US" sz="800" dirty="0">
                          <a:effectLst/>
                        </a:rPr>
                        <a:t> </a:t>
                      </a:r>
                      <a:endParaRPr lang="en-US" sz="900" dirty="0">
                        <a:effectLst/>
                        <a:latin typeface="Calibri"/>
                        <a:ea typeface="Calibri"/>
                        <a:cs typeface="Times New Roman"/>
                      </a:endParaRPr>
                    </a:p>
                  </a:txBody>
                  <a:tcPr marL="56644" marR="56644" marT="0" marB="0">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6"/>
                    </a:solidFill>
                  </a:tcPr>
                </a:tc>
                <a:tc>
                  <a:txBody>
                    <a:bodyPr/>
                    <a:lstStyle/>
                    <a:p>
                      <a:pPr marL="0" marR="0">
                        <a:lnSpc>
                          <a:spcPct val="115000"/>
                        </a:lnSpc>
                        <a:spcBef>
                          <a:spcPts val="0"/>
                        </a:spcBef>
                        <a:spcAft>
                          <a:spcPts val="0"/>
                        </a:spcAft>
                      </a:pPr>
                      <a:r>
                        <a:rPr lang="en-US" sz="800" dirty="0">
                          <a:effectLst/>
                        </a:rPr>
                        <a:t> </a:t>
                      </a: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6"/>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6"/>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6"/>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6"/>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6"/>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20000"/>
                        <a:lumOff val="80000"/>
                      </a:schemeClr>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20000"/>
                        <a:lumOff val="80000"/>
                      </a:schemeClr>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20000"/>
                        <a:lumOff val="80000"/>
                      </a:schemeClr>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20000"/>
                        <a:lumOff val="80000"/>
                      </a:schemeClr>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20000"/>
                        <a:lumOff val="80000"/>
                      </a:schemeClr>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20000"/>
                        <a:lumOff val="80000"/>
                      </a:schemeClr>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20000"/>
                        <a:lumOff val="80000"/>
                      </a:schemeClr>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10004"/>
                  </a:ext>
                </a:extLst>
              </a:tr>
              <a:tr h="168754">
                <a:tc>
                  <a:txBody>
                    <a:bodyPr/>
                    <a:lstStyle/>
                    <a:p>
                      <a:pPr marL="0" marR="0" algn="ctr">
                        <a:lnSpc>
                          <a:spcPct val="115000"/>
                        </a:lnSpc>
                        <a:spcBef>
                          <a:spcPts val="0"/>
                        </a:spcBef>
                        <a:spcAft>
                          <a:spcPts val="0"/>
                        </a:spcAft>
                      </a:pPr>
                      <a:r>
                        <a:rPr lang="en-US" sz="600" b="1" dirty="0">
                          <a:effectLst/>
                          <a:latin typeface="Open Sans" panose="020B0606030504020204" pitchFamily="34" charset="0"/>
                          <a:ea typeface="Open Sans" panose="020B0606030504020204" pitchFamily="34" charset="0"/>
                          <a:cs typeface="Open Sans" panose="020B0606030504020204" pitchFamily="34" charset="0"/>
                        </a:rPr>
                        <a:t>CPS-14-06</a:t>
                      </a:r>
                      <a:endParaRPr lang="en-US" sz="900" b="1" dirty="0">
                        <a:effectLst/>
                        <a:latin typeface="Open Sans" panose="020B0606030504020204" pitchFamily="34" charset="0"/>
                        <a:ea typeface="Open Sans" panose="020B0606030504020204" pitchFamily="34" charset="0"/>
                        <a:cs typeface="Open Sans" panose="020B0606030504020204" pitchFamily="34" charset="0"/>
                      </a:endParaRPr>
                    </a:p>
                  </a:txBody>
                  <a:tcPr marL="56644" marR="56644" marT="0" marB="0" anchor="ctr">
                    <a:lnT w="12700" cap="flat" cmpd="sng" algn="ctr">
                      <a:solidFill>
                        <a:srgbClr val="034EA2"/>
                      </a:solidFill>
                      <a:prstDash val="solid"/>
                      <a:round/>
                      <a:headEnd type="none" w="med" len="med"/>
                      <a:tailEnd type="none" w="med" len="med"/>
                    </a:lnT>
                    <a:lnB w="12700" cap="flat" cmpd="sng" algn="ctr">
                      <a:solidFill>
                        <a:srgbClr val="034EA2"/>
                      </a:solidFill>
                      <a:prstDash val="solid"/>
                      <a:round/>
                      <a:headEnd type="none" w="med" len="med"/>
                      <a:tailEnd type="none" w="med" len="med"/>
                    </a:lnB>
                    <a:solidFill>
                      <a:srgbClr val="034EA2"/>
                    </a:solidFill>
                  </a:tcPr>
                </a:tc>
                <a:tc>
                  <a:txBody>
                    <a:bodyPr/>
                    <a:lstStyle/>
                    <a:p>
                      <a:r>
                        <a:rPr lang="en-US" sz="600" b="0" dirty="0">
                          <a:solidFill>
                            <a:schemeClr val="tx1"/>
                          </a:solidFill>
                          <a:latin typeface="Open Sans" panose="020B0606030504020204" pitchFamily="34" charset="0"/>
                          <a:ea typeface="Open Sans" panose="020B0606030504020204" pitchFamily="34" charset="0"/>
                          <a:cs typeface="Open Sans" panose="020B0606030504020204" pitchFamily="34" charset="0"/>
                        </a:rPr>
                        <a:t>Continuous Monitoring and Diagnostics for Facility Efficiency</a:t>
                      </a:r>
                    </a:p>
                  </a:txBody>
                  <a:tcPr marL="56644" marR="56644" marT="0" marB="0" anchor="ctr">
                    <a:lnR w="12700" cap="flat" cmpd="sng" algn="ctr">
                      <a:solidFill>
                        <a:schemeClr val="accent1">
                          <a:lumMod val="60000"/>
                          <a:lumOff val="40000"/>
                        </a:schemeClr>
                      </a:solidFill>
                      <a:prstDash val="solid"/>
                      <a:round/>
                      <a:headEnd type="none" w="med" len="med"/>
                      <a:tailEnd type="none" w="med" len="med"/>
                    </a:lnR>
                    <a:lnT w="12700" cap="flat" cmpd="sng" algn="ctr">
                      <a:solidFill>
                        <a:schemeClr val="tx2">
                          <a:lumMod val="40000"/>
                          <a:lumOff val="6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40000"/>
                        <a:lumOff val="60000"/>
                      </a:schemeClr>
                    </a:solidFill>
                  </a:tcPr>
                </a:tc>
                <a:tc>
                  <a:txBody>
                    <a:bodyPr/>
                    <a:lstStyle/>
                    <a:p>
                      <a:pPr marL="0" marR="0">
                        <a:lnSpc>
                          <a:spcPct val="115000"/>
                        </a:lnSpc>
                        <a:spcBef>
                          <a:spcPts val="0"/>
                        </a:spcBef>
                        <a:spcAft>
                          <a:spcPts val="0"/>
                        </a:spcAft>
                      </a:pPr>
                      <a:r>
                        <a:rPr lang="en-US" sz="800" dirty="0">
                          <a:effectLst/>
                        </a:rPr>
                        <a:t> </a:t>
                      </a: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tx2">
                          <a:lumMod val="40000"/>
                          <a:lumOff val="6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6"/>
                    </a:solidFill>
                  </a:tcPr>
                </a:tc>
                <a:tc>
                  <a:txBody>
                    <a:bodyPr/>
                    <a:lstStyle/>
                    <a:p>
                      <a:pPr marL="0" marR="0">
                        <a:lnSpc>
                          <a:spcPct val="115000"/>
                        </a:lnSpc>
                        <a:spcBef>
                          <a:spcPts val="0"/>
                        </a:spcBef>
                        <a:spcAft>
                          <a:spcPts val="0"/>
                        </a:spcAft>
                      </a:pPr>
                      <a:r>
                        <a:rPr lang="en-US" sz="800">
                          <a:effectLst/>
                        </a:rPr>
                        <a:t> </a:t>
                      </a:r>
                      <a:endParaRPr lang="en-US" sz="90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tx2">
                          <a:lumMod val="40000"/>
                          <a:lumOff val="6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6"/>
                    </a:solidFill>
                  </a:tcPr>
                </a:tc>
                <a:tc>
                  <a:txBody>
                    <a:bodyPr/>
                    <a:lstStyle/>
                    <a:p>
                      <a:pPr marL="0" marR="0">
                        <a:lnSpc>
                          <a:spcPct val="115000"/>
                        </a:lnSpc>
                        <a:spcBef>
                          <a:spcPts val="0"/>
                        </a:spcBef>
                        <a:spcAft>
                          <a:spcPts val="0"/>
                        </a:spcAft>
                      </a:pPr>
                      <a:r>
                        <a:rPr lang="en-US" sz="800" dirty="0">
                          <a:effectLst/>
                        </a:rPr>
                        <a:t> </a:t>
                      </a: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tx2">
                          <a:lumMod val="40000"/>
                          <a:lumOff val="6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6"/>
                    </a:solidFill>
                  </a:tcPr>
                </a:tc>
                <a:tc>
                  <a:txBody>
                    <a:bodyPr/>
                    <a:lstStyle/>
                    <a:p>
                      <a:pPr marL="0" marR="0">
                        <a:lnSpc>
                          <a:spcPct val="115000"/>
                        </a:lnSpc>
                        <a:spcBef>
                          <a:spcPts val="0"/>
                        </a:spcBef>
                        <a:spcAft>
                          <a:spcPts val="0"/>
                        </a:spcAft>
                      </a:pPr>
                      <a:r>
                        <a:rPr lang="en-US" sz="800" dirty="0">
                          <a:effectLst/>
                        </a:rPr>
                        <a:t> </a:t>
                      </a: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tx2">
                          <a:lumMod val="40000"/>
                          <a:lumOff val="6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6"/>
                    </a:solidFill>
                  </a:tcPr>
                </a:tc>
                <a:tc>
                  <a:txBody>
                    <a:bodyPr/>
                    <a:lstStyle/>
                    <a:p>
                      <a:pPr marL="0" marR="0">
                        <a:lnSpc>
                          <a:spcPct val="115000"/>
                        </a:lnSpc>
                        <a:spcBef>
                          <a:spcPts val="0"/>
                        </a:spcBef>
                        <a:spcAft>
                          <a:spcPts val="0"/>
                        </a:spcAft>
                      </a:pPr>
                      <a:r>
                        <a:rPr lang="en-US" sz="800" dirty="0">
                          <a:effectLst/>
                        </a:rPr>
                        <a:t> </a:t>
                      </a: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6"/>
                    </a:solidFill>
                  </a:tcPr>
                </a:tc>
                <a:tc>
                  <a:txBody>
                    <a:bodyPr/>
                    <a:lstStyle/>
                    <a:p>
                      <a:pPr marL="0" marR="0">
                        <a:lnSpc>
                          <a:spcPct val="115000"/>
                        </a:lnSpc>
                        <a:spcBef>
                          <a:spcPts val="0"/>
                        </a:spcBef>
                        <a:spcAft>
                          <a:spcPts val="0"/>
                        </a:spcAft>
                      </a:pPr>
                      <a:r>
                        <a:rPr lang="en-US" sz="800" dirty="0">
                          <a:effectLst/>
                        </a:rPr>
                        <a:t> </a:t>
                      </a: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6"/>
                    </a:solidFill>
                  </a:tcPr>
                </a:tc>
                <a:tc>
                  <a:txBody>
                    <a:bodyPr/>
                    <a:lstStyle/>
                    <a:p>
                      <a:pPr marL="0" marR="0">
                        <a:lnSpc>
                          <a:spcPct val="115000"/>
                        </a:lnSpc>
                        <a:spcBef>
                          <a:spcPts val="0"/>
                        </a:spcBef>
                        <a:spcAft>
                          <a:spcPts val="0"/>
                        </a:spcAft>
                      </a:pPr>
                      <a:r>
                        <a:rPr lang="en-US" sz="800" dirty="0">
                          <a:effectLst/>
                        </a:rPr>
                        <a:t> </a:t>
                      </a: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6"/>
                    </a:solidFill>
                  </a:tcPr>
                </a:tc>
                <a:tc>
                  <a:txBody>
                    <a:bodyPr/>
                    <a:lstStyle/>
                    <a:p>
                      <a:pPr marL="0" marR="0">
                        <a:lnSpc>
                          <a:spcPct val="115000"/>
                        </a:lnSpc>
                        <a:spcBef>
                          <a:spcPts val="0"/>
                        </a:spcBef>
                        <a:spcAft>
                          <a:spcPts val="0"/>
                        </a:spcAft>
                      </a:pPr>
                      <a:r>
                        <a:rPr lang="en-US" sz="800">
                          <a:effectLst/>
                        </a:rPr>
                        <a:t> </a:t>
                      </a:r>
                      <a:endParaRPr lang="en-US" sz="90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6"/>
                    </a:solidFill>
                  </a:tcPr>
                </a:tc>
                <a:tc>
                  <a:txBody>
                    <a:bodyPr/>
                    <a:lstStyle/>
                    <a:p>
                      <a:pPr marL="0" marR="0">
                        <a:lnSpc>
                          <a:spcPct val="115000"/>
                        </a:lnSpc>
                        <a:spcBef>
                          <a:spcPts val="0"/>
                        </a:spcBef>
                        <a:spcAft>
                          <a:spcPts val="0"/>
                        </a:spcAft>
                      </a:pPr>
                      <a:r>
                        <a:rPr lang="en-US" sz="800" dirty="0">
                          <a:effectLst/>
                        </a:rPr>
                        <a:t> </a:t>
                      </a: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6"/>
                    </a:solidFill>
                  </a:tcPr>
                </a:tc>
                <a:tc>
                  <a:txBody>
                    <a:bodyPr/>
                    <a:lstStyle/>
                    <a:p>
                      <a:pPr marL="0" marR="0">
                        <a:lnSpc>
                          <a:spcPct val="115000"/>
                        </a:lnSpc>
                        <a:spcBef>
                          <a:spcPts val="0"/>
                        </a:spcBef>
                        <a:spcAft>
                          <a:spcPts val="0"/>
                        </a:spcAft>
                      </a:pPr>
                      <a:r>
                        <a:rPr lang="en-US" sz="800" dirty="0">
                          <a:effectLst/>
                        </a:rPr>
                        <a:t> </a:t>
                      </a: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6"/>
                    </a:solidFill>
                  </a:tcPr>
                </a:tc>
                <a:tc>
                  <a:txBody>
                    <a:bodyPr/>
                    <a:lstStyle/>
                    <a:p>
                      <a:pPr marL="0" marR="0">
                        <a:lnSpc>
                          <a:spcPct val="115000"/>
                        </a:lnSpc>
                        <a:spcBef>
                          <a:spcPts val="0"/>
                        </a:spcBef>
                        <a:spcAft>
                          <a:spcPts val="0"/>
                        </a:spcAft>
                      </a:pPr>
                      <a:r>
                        <a:rPr lang="en-US" sz="800" dirty="0">
                          <a:effectLst/>
                        </a:rPr>
                        <a:t> </a:t>
                      </a:r>
                      <a:endParaRPr lang="en-US" sz="900" dirty="0">
                        <a:effectLst/>
                        <a:latin typeface="Calibri"/>
                        <a:ea typeface="Calibri"/>
                        <a:cs typeface="Times New Roman"/>
                      </a:endParaRPr>
                    </a:p>
                  </a:txBody>
                  <a:tcPr marL="56644" marR="56644" marT="0" marB="0">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6"/>
                    </a:solidFill>
                  </a:tcPr>
                </a:tc>
                <a:tc>
                  <a:txBody>
                    <a:bodyPr/>
                    <a:lstStyle/>
                    <a:p>
                      <a:pPr marL="0" marR="0">
                        <a:lnSpc>
                          <a:spcPct val="115000"/>
                        </a:lnSpc>
                        <a:spcBef>
                          <a:spcPts val="0"/>
                        </a:spcBef>
                        <a:spcAft>
                          <a:spcPts val="0"/>
                        </a:spcAft>
                      </a:pPr>
                      <a:r>
                        <a:rPr lang="en-US" sz="800" dirty="0">
                          <a:effectLst/>
                        </a:rPr>
                        <a:t> </a:t>
                      </a: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6"/>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6"/>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6"/>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6"/>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6"/>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6"/>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6"/>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40000"/>
                        <a:lumOff val="60000"/>
                      </a:schemeClr>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40000"/>
                        <a:lumOff val="60000"/>
                      </a:schemeClr>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40000"/>
                        <a:lumOff val="60000"/>
                      </a:schemeClr>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40000"/>
                        <a:lumOff val="60000"/>
                      </a:schemeClr>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40000"/>
                        <a:lumOff val="60000"/>
                      </a:schemeClr>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40000"/>
                        <a:lumOff val="60000"/>
                      </a:schemeClr>
                    </a:solidFill>
                  </a:tcPr>
                </a:tc>
                <a:extLst>
                  <a:ext uri="{0D108BD9-81ED-4DB2-BD59-A6C34878D82A}">
                    <a16:rowId xmlns:a16="http://schemas.microsoft.com/office/drawing/2014/main" val="10005"/>
                  </a:ext>
                </a:extLst>
              </a:tr>
              <a:tr h="193061">
                <a:tc>
                  <a:txBody>
                    <a:bodyPr/>
                    <a:lstStyle/>
                    <a:p>
                      <a:pPr marL="0" marR="0" algn="ctr">
                        <a:lnSpc>
                          <a:spcPct val="115000"/>
                        </a:lnSpc>
                        <a:spcBef>
                          <a:spcPts val="0"/>
                        </a:spcBef>
                        <a:spcAft>
                          <a:spcPts val="0"/>
                        </a:spcAft>
                      </a:pPr>
                      <a:r>
                        <a:rPr lang="en-US" sz="600" b="1" dirty="0">
                          <a:effectLst/>
                          <a:latin typeface="Open Sans" panose="020B0606030504020204" pitchFamily="34" charset="0"/>
                          <a:ea typeface="Open Sans" panose="020B0606030504020204" pitchFamily="34" charset="0"/>
                          <a:cs typeface="Open Sans" panose="020B0606030504020204" pitchFamily="34" charset="0"/>
                        </a:rPr>
                        <a:t>CPS-14-07</a:t>
                      </a:r>
                      <a:endParaRPr lang="en-US" sz="900" b="1" dirty="0">
                        <a:effectLst/>
                        <a:latin typeface="Open Sans" panose="020B0606030504020204" pitchFamily="34" charset="0"/>
                        <a:ea typeface="Open Sans" panose="020B0606030504020204" pitchFamily="34" charset="0"/>
                        <a:cs typeface="Open Sans" panose="020B0606030504020204" pitchFamily="34" charset="0"/>
                      </a:endParaRPr>
                    </a:p>
                  </a:txBody>
                  <a:tcPr marL="56644" marR="56644" marT="0" marB="0" anchor="ctr">
                    <a:lnT w="12700" cap="flat" cmpd="sng" algn="ctr">
                      <a:solidFill>
                        <a:srgbClr val="034EA2"/>
                      </a:solidFill>
                      <a:prstDash val="solid"/>
                      <a:round/>
                      <a:headEnd type="none" w="med" len="med"/>
                      <a:tailEnd type="none" w="med" len="med"/>
                    </a:lnT>
                    <a:lnB w="12700" cap="flat" cmpd="sng" algn="ctr">
                      <a:solidFill>
                        <a:srgbClr val="034EA2"/>
                      </a:solidFill>
                      <a:prstDash val="solid"/>
                      <a:round/>
                      <a:headEnd type="none" w="med" len="med"/>
                      <a:tailEnd type="none" w="med" len="med"/>
                    </a:lnB>
                    <a:solidFill>
                      <a:srgbClr val="034EA2"/>
                    </a:solidFill>
                  </a:tcPr>
                </a:tc>
                <a:tc>
                  <a:txBody>
                    <a:bodyPr/>
                    <a:lstStyle/>
                    <a:p>
                      <a:r>
                        <a:rPr lang="en-US" sz="600" b="0" dirty="0">
                          <a:solidFill>
                            <a:schemeClr val="tx1"/>
                          </a:solidFill>
                          <a:latin typeface="Open Sans" panose="020B0606030504020204" pitchFamily="34" charset="0"/>
                          <a:ea typeface="Open Sans" panose="020B0606030504020204" pitchFamily="34" charset="0"/>
                          <a:cs typeface="Open Sans" panose="020B0606030504020204" pitchFamily="34" charset="0"/>
                        </a:rPr>
                        <a:t>Fuel Reforming and Segregation as an Alternative for Compressor Fuel</a:t>
                      </a:r>
                    </a:p>
                  </a:txBody>
                  <a:tcPr marL="56644" marR="56644" marT="0" marB="0" anchor="ctr">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20000"/>
                        <a:lumOff val="80000"/>
                      </a:schemeClr>
                    </a:solidFill>
                  </a:tcPr>
                </a:tc>
                <a:tc>
                  <a:txBody>
                    <a:bodyPr/>
                    <a:lstStyle/>
                    <a:p>
                      <a:pPr marL="0" marR="0">
                        <a:lnSpc>
                          <a:spcPct val="115000"/>
                        </a:lnSpc>
                        <a:spcBef>
                          <a:spcPts val="0"/>
                        </a:spcBef>
                        <a:spcAft>
                          <a:spcPts val="0"/>
                        </a:spcAft>
                      </a:pPr>
                      <a:r>
                        <a:rPr lang="en-US" sz="800" dirty="0">
                          <a:effectLst/>
                        </a:rPr>
                        <a:t> </a:t>
                      </a: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6"/>
                    </a:solidFill>
                  </a:tcPr>
                </a:tc>
                <a:tc>
                  <a:txBody>
                    <a:bodyPr/>
                    <a:lstStyle/>
                    <a:p>
                      <a:pPr marL="0" marR="0">
                        <a:lnSpc>
                          <a:spcPct val="115000"/>
                        </a:lnSpc>
                        <a:spcBef>
                          <a:spcPts val="0"/>
                        </a:spcBef>
                        <a:spcAft>
                          <a:spcPts val="0"/>
                        </a:spcAft>
                      </a:pPr>
                      <a:r>
                        <a:rPr lang="en-US" sz="800" dirty="0">
                          <a:effectLst/>
                        </a:rPr>
                        <a:t> </a:t>
                      </a: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6"/>
                    </a:solidFill>
                  </a:tcPr>
                </a:tc>
                <a:tc>
                  <a:txBody>
                    <a:bodyPr/>
                    <a:lstStyle/>
                    <a:p>
                      <a:pPr marL="0" marR="0">
                        <a:lnSpc>
                          <a:spcPct val="115000"/>
                        </a:lnSpc>
                        <a:spcBef>
                          <a:spcPts val="0"/>
                        </a:spcBef>
                        <a:spcAft>
                          <a:spcPts val="0"/>
                        </a:spcAft>
                      </a:pPr>
                      <a:r>
                        <a:rPr lang="en-US" sz="800" dirty="0">
                          <a:effectLst/>
                        </a:rPr>
                        <a:t> </a:t>
                      </a: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6"/>
                    </a:solidFill>
                  </a:tcPr>
                </a:tc>
                <a:tc>
                  <a:txBody>
                    <a:bodyPr/>
                    <a:lstStyle/>
                    <a:p>
                      <a:pPr marL="0" marR="0">
                        <a:lnSpc>
                          <a:spcPct val="115000"/>
                        </a:lnSpc>
                        <a:spcBef>
                          <a:spcPts val="0"/>
                        </a:spcBef>
                        <a:spcAft>
                          <a:spcPts val="0"/>
                        </a:spcAft>
                      </a:pPr>
                      <a:r>
                        <a:rPr lang="en-US" sz="800" dirty="0">
                          <a:effectLst/>
                        </a:rPr>
                        <a:t> </a:t>
                      </a: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6"/>
                    </a:solidFill>
                  </a:tcPr>
                </a:tc>
                <a:tc>
                  <a:txBody>
                    <a:bodyPr/>
                    <a:lstStyle/>
                    <a:p>
                      <a:pPr marL="0" marR="0">
                        <a:lnSpc>
                          <a:spcPct val="115000"/>
                        </a:lnSpc>
                        <a:spcBef>
                          <a:spcPts val="0"/>
                        </a:spcBef>
                        <a:spcAft>
                          <a:spcPts val="0"/>
                        </a:spcAft>
                      </a:pPr>
                      <a:r>
                        <a:rPr lang="en-US" sz="800" dirty="0">
                          <a:effectLst/>
                        </a:rPr>
                        <a:t> </a:t>
                      </a: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6"/>
                    </a:solidFill>
                  </a:tcPr>
                </a:tc>
                <a:tc>
                  <a:txBody>
                    <a:bodyPr/>
                    <a:lstStyle/>
                    <a:p>
                      <a:pPr marL="0" marR="0">
                        <a:lnSpc>
                          <a:spcPct val="115000"/>
                        </a:lnSpc>
                        <a:spcBef>
                          <a:spcPts val="0"/>
                        </a:spcBef>
                        <a:spcAft>
                          <a:spcPts val="0"/>
                        </a:spcAft>
                      </a:pPr>
                      <a:r>
                        <a:rPr lang="en-US" sz="800" dirty="0">
                          <a:effectLst/>
                        </a:rPr>
                        <a:t> </a:t>
                      </a: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6"/>
                    </a:solidFill>
                  </a:tcPr>
                </a:tc>
                <a:tc>
                  <a:txBody>
                    <a:bodyPr/>
                    <a:lstStyle/>
                    <a:p>
                      <a:pPr marL="0" marR="0">
                        <a:lnSpc>
                          <a:spcPct val="115000"/>
                        </a:lnSpc>
                        <a:spcBef>
                          <a:spcPts val="0"/>
                        </a:spcBef>
                        <a:spcAft>
                          <a:spcPts val="0"/>
                        </a:spcAft>
                      </a:pPr>
                      <a:r>
                        <a:rPr lang="en-US" sz="800" dirty="0">
                          <a:effectLst/>
                        </a:rPr>
                        <a:t> </a:t>
                      </a: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6"/>
                    </a:solidFill>
                  </a:tcPr>
                </a:tc>
                <a:tc>
                  <a:txBody>
                    <a:bodyPr/>
                    <a:lstStyle/>
                    <a:p>
                      <a:pPr marL="0" marR="0">
                        <a:lnSpc>
                          <a:spcPct val="115000"/>
                        </a:lnSpc>
                        <a:spcBef>
                          <a:spcPts val="0"/>
                        </a:spcBef>
                        <a:spcAft>
                          <a:spcPts val="0"/>
                        </a:spcAft>
                      </a:pPr>
                      <a:r>
                        <a:rPr lang="en-US" sz="800" dirty="0">
                          <a:effectLst/>
                        </a:rPr>
                        <a:t> </a:t>
                      </a: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6"/>
                    </a:solidFill>
                  </a:tcPr>
                </a:tc>
                <a:tc>
                  <a:txBody>
                    <a:bodyPr/>
                    <a:lstStyle/>
                    <a:p>
                      <a:pPr marL="0" marR="0">
                        <a:lnSpc>
                          <a:spcPct val="115000"/>
                        </a:lnSpc>
                        <a:spcBef>
                          <a:spcPts val="0"/>
                        </a:spcBef>
                        <a:spcAft>
                          <a:spcPts val="0"/>
                        </a:spcAft>
                      </a:pPr>
                      <a:r>
                        <a:rPr lang="en-US" sz="800" dirty="0">
                          <a:effectLst/>
                        </a:rPr>
                        <a:t> </a:t>
                      </a: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6"/>
                    </a:solidFill>
                  </a:tcPr>
                </a:tc>
                <a:tc>
                  <a:txBody>
                    <a:bodyPr/>
                    <a:lstStyle/>
                    <a:p>
                      <a:pPr marL="0" marR="0">
                        <a:lnSpc>
                          <a:spcPct val="115000"/>
                        </a:lnSpc>
                        <a:spcBef>
                          <a:spcPts val="0"/>
                        </a:spcBef>
                        <a:spcAft>
                          <a:spcPts val="0"/>
                        </a:spcAft>
                      </a:pPr>
                      <a:r>
                        <a:rPr lang="en-US" sz="800" dirty="0">
                          <a:effectLst/>
                        </a:rPr>
                        <a:t> </a:t>
                      </a: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20000"/>
                        <a:lumOff val="80000"/>
                      </a:schemeClr>
                    </a:solidFill>
                  </a:tcPr>
                </a:tc>
                <a:tc>
                  <a:txBody>
                    <a:bodyPr/>
                    <a:lstStyle/>
                    <a:p>
                      <a:pPr marL="0" marR="0">
                        <a:lnSpc>
                          <a:spcPct val="115000"/>
                        </a:lnSpc>
                        <a:spcBef>
                          <a:spcPts val="0"/>
                        </a:spcBef>
                        <a:spcAft>
                          <a:spcPts val="0"/>
                        </a:spcAft>
                      </a:pPr>
                      <a:r>
                        <a:rPr lang="en-US" sz="800" dirty="0">
                          <a:effectLst/>
                        </a:rPr>
                        <a:t> </a:t>
                      </a:r>
                      <a:endParaRPr lang="en-US" sz="900" dirty="0">
                        <a:effectLst/>
                        <a:latin typeface="Calibri"/>
                        <a:ea typeface="Calibri"/>
                        <a:cs typeface="Times New Roman"/>
                      </a:endParaRPr>
                    </a:p>
                  </a:txBody>
                  <a:tcPr marL="56644" marR="56644" marT="0" marB="0">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20000"/>
                        <a:lumOff val="80000"/>
                      </a:schemeClr>
                    </a:solidFill>
                  </a:tcPr>
                </a:tc>
                <a:tc>
                  <a:txBody>
                    <a:bodyPr/>
                    <a:lstStyle/>
                    <a:p>
                      <a:pPr marL="0" marR="0">
                        <a:lnSpc>
                          <a:spcPct val="115000"/>
                        </a:lnSpc>
                        <a:spcBef>
                          <a:spcPts val="0"/>
                        </a:spcBef>
                        <a:spcAft>
                          <a:spcPts val="0"/>
                        </a:spcAft>
                      </a:pPr>
                      <a:r>
                        <a:rPr lang="en-US" sz="800" dirty="0">
                          <a:effectLst/>
                        </a:rPr>
                        <a:t> </a:t>
                      </a: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20000"/>
                        <a:lumOff val="80000"/>
                      </a:schemeClr>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20000"/>
                        <a:lumOff val="80000"/>
                      </a:schemeClr>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20000"/>
                        <a:lumOff val="80000"/>
                      </a:schemeClr>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20000"/>
                        <a:lumOff val="80000"/>
                      </a:schemeClr>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20000"/>
                        <a:lumOff val="80000"/>
                      </a:schemeClr>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20000"/>
                        <a:lumOff val="80000"/>
                      </a:schemeClr>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20000"/>
                        <a:lumOff val="80000"/>
                      </a:schemeClr>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20000"/>
                        <a:lumOff val="80000"/>
                      </a:schemeClr>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20000"/>
                        <a:lumOff val="80000"/>
                      </a:schemeClr>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20000"/>
                        <a:lumOff val="80000"/>
                      </a:schemeClr>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20000"/>
                        <a:lumOff val="80000"/>
                      </a:schemeClr>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20000"/>
                        <a:lumOff val="80000"/>
                      </a:schemeClr>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10006"/>
                  </a:ext>
                </a:extLst>
              </a:tr>
              <a:tr h="195146">
                <a:tc>
                  <a:txBody>
                    <a:bodyPr/>
                    <a:lstStyle/>
                    <a:p>
                      <a:pPr marL="0" marR="0" algn="ctr">
                        <a:lnSpc>
                          <a:spcPct val="115000"/>
                        </a:lnSpc>
                        <a:spcBef>
                          <a:spcPts val="0"/>
                        </a:spcBef>
                        <a:spcAft>
                          <a:spcPts val="0"/>
                        </a:spcAft>
                      </a:pPr>
                      <a:r>
                        <a:rPr lang="en-US" sz="600" b="1" dirty="0">
                          <a:effectLst/>
                          <a:latin typeface="Open Sans" panose="020B0606030504020204" pitchFamily="34" charset="0"/>
                          <a:ea typeface="Open Sans" panose="020B0606030504020204" pitchFamily="34" charset="0"/>
                          <a:cs typeface="Open Sans" panose="020B0606030504020204" pitchFamily="34" charset="0"/>
                        </a:rPr>
                        <a:t>CPS-17-07</a:t>
                      </a:r>
                      <a:endParaRPr lang="en-US" sz="900" b="1" dirty="0">
                        <a:effectLst/>
                        <a:latin typeface="Open Sans" panose="020B0606030504020204" pitchFamily="34" charset="0"/>
                        <a:ea typeface="Open Sans" panose="020B0606030504020204" pitchFamily="34" charset="0"/>
                        <a:cs typeface="Open Sans" panose="020B0606030504020204" pitchFamily="34" charset="0"/>
                      </a:endParaRPr>
                    </a:p>
                  </a:txBody>
                  <a:tcPr marL="56644" marR="56644" marT="0" marB="0" anchor="ctr">
                    <a:lnT w="12700" cap="flat" cmpd="sng" algn="ctr">
                      <a:solidFill>
                        <a:srgbClr val="034EA2"/>
                      </a:solidFill>
                      <a:prstDash val="solid"/>
                      <a:round/>
                      <a:headEnd type="none" w="med" len="med"/>
                      <a:tailEnd type="none" w="med" len="med"/>
                    </a:lnT>
                    <a:lnB w="12700" cap="flat" cmpd="sng" algn="ctr">
                      <a:solidFill>
                        <a:srgbClr val="034EA2"/>
                      </a:solidFill>
                      <a:prstDash val="solid"/>
                      <a:round/>
                      <a:headEnd type="none" w="med" len="med"/>
                      <a:tailEnd type="none" w="med" len="med"/>
                    </a:lnB>
                    <a:solidFill>
                      <a:srgbClr val="034EA2"/>
                    </a:solidFill>
                  </a:tcPr>
                </a:tc>
                <a:tc>
                  <a:txBody>
                    <a:bodyPr/>
                    <a:lstStyle/>
                    <a:p>
                      <a:r>
                        <a:rPr lang="en-US" sz="600" b="0" dirty="0">
                          <a:solidFill>
                            <a:schemeClr val="tx1"/>
                          </a:solidFill>
                          <a:latin typeface="Open Sans" panose="020B0606030504020204" pitchFamily="34" charset="0"/>
                          <a:ea typeface="Open Sans" panose="020B0606030504020204" pitchFamily="34" charset="0"/>
                          <a:cs typeface="Open Sans" panose="020B0606030504020204" pitchFamily="34" charset="0"/>
                        </a:rPr>
                        <a:t>Improvements in Facility Efficiency</a:t>
                      </a:r>
                    </a:p>
                  </a:txBody>
                  <a:tcPr marL="56644" marR="56644" marT="0" marB="0" anchor="ctr">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40000"/>
                        <a:lumOff val="60000"/>
                      </a:schemeClr>
                    </a:solidFill>
                  </a:tcPr>
                </a:tc>
                <a:tc>
                  <a:txBody>
                    <a:bodyPr/>
                    <a:lstStyle/>
                    <a:p>
                      <a:pPr marL="0" marR="0">
                        <a:lnSpc>
                          <a:spcPct val="115000"/>
                        </a:lnSpc>
                        <a:spcBef>
                          <a:spcPts val="0"/>
                        </a:spcBef>
                        <a:spcAft>
                          <a:spcPts val="0"/>
                        </a:spcAft>
                      </a:pPr>
                      <a:r>
                        <a:rPr lang="en-US" sz="800" dirty="0">
                          <a:effectLst/>
                        </a:rPr>
                        <a:t> </a:t>
                      </a: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6"/>
                    </a:solidFill>
                  </a:tcPr>
                </a:tc>
                <a:tc>
                  <a:txBody>
                    <a:bodyPr/>
                    <a:lstStyle/>
                    <a:p>
                      <a:pPr marL="0" marR="0">
                        <a:lnSpc>
                          <a:spcPct val="115000"/>
                        </a:lnSpc>
                        <a:spcBef>
                          <a:spcPts val="0"/>
                        </a:spcBef>
                        <a:spcAft>
                          <a:spcPts val="0"/>
                        </a:spcAft>
                      </a:pPr>
                      <a:r>
                        <a:rPr lang="en-US" sz="800" dirty="0">
                          <a:effectLst/>
                        </a:rPr>
                        <a:t> </a:t>
                      </a: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6"/>
                    </a:solidFill>
                  </a:tcPr>
                </a:tc>
                <a:tc>
                  <a:txBody>
                    <a:bodyPr/>
                    <a:lstStyle/>
                    <a:p>
                      <a:pPr marL="0" marR="0">
                        <a:lnSpc>
                          <a:spcPct val="115000"/>
                        </a:lnSpc>
                        <a:spcBef>
                          <a:spcPts val="0"/>
                        </a:spcBef>
                        <a:spcAft>
                          <a:spcPts val="0"/>
                        </a:spcAft>
                      </a:pPr>
                      <a:r>
                        <a:rPr lang="en-US" sz="800">
                          <a:effectLst/>
                        </a:rPr>
                        <a:t> </a:t>
                      </a:r>
                      <a:endParaRPr lang="en-US" sz="90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6"/>
                    </a:solidFill>
                  </a:tcPr>
                </a:tc>
                <a:tc>
                  <a:txBody>
                    <a:bodyPr/>
                    <a:lstStyle/>
                    <a:p>
                      <a:pPr marL="0" marR="0">
                        <a:lnSpc>
                          <a:spcPct val="115000"/>
                        </a:lnSpc>
                        <a:spcBef>
                          <a:spcPts val="0"/>
                        </a:spcBef>
                        <a:spcAft>
                          <a:spcPts val="0"/>
                        </a:spcAft>
                      </a:pPr>
                      <a:r>
                        <a:rPr lang="en-US" sz="800" dirty="0">
                          <a:effectLst/>
                        </a:rPr>
                        <a:t> </a:t>
                      </a: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6"/>
                    </a:solidFill>
                  </a:tcPr>
                </a:tc>
                <a:tc>
                  <a:txBody>
                    <a:bodyPr/>
                    <a:lstStyle/>
                    <a:p>
                      <a:pPr marL="0" marR="0">
                        <a:lnSpc>
                          <a:spcPct val="115000"/>
                        </a:lnSpc>
                        <a:spcBef>
                          <a:spcPts val="0"/>
                        </a:spcBef>
                        <a:spcAft>
                          <a:spcPts val="0"/>
                        </a:spcAft>
                      </a:pPr>
                      <a:r>
                        <a:rPr lang="en-US" sz="800">
                          <a:effectLst/>
                        </a:rPr>
                        <a:t> </a:t>
                      </a:r>
                      <a:endParaRPr lang="en-US" sz="90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6"/>
                    </a:solidFill>
                  </a:tcPr>
                </a:tc>
                <a:tc>
                  <a:txBody>
                    <a:bodyPr/>
                    <a:lstStyle/>
                    <a:p>
                      <a:pPr marL="0" marR="0">
                        <a:lnSpc>
                          <a:spcPct val="115000"/>
                        </a:lnSpc>
                        <a:spcBef>
                          <a:spcPts val="0"/>
                        </a:spcBef>
                        <a:spcAft>
                          <a:spcPts val="0"/>
                        </a:spcAft>
                      </a:pPr>
                      <a:r>
                        <a:rPr lang="en-US" sz="800" dirty="0">
                          <a:effectLst/>
                        </a:rPr>
                        <a:t> </a:t>
                      </a: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6"/>
                    </a:solidFill>
                  </a:tcPr>
                </a:tc>
                <a:tc>
                  <a:txBody>
                    <a:bodyPr/>
                    <a:lstStyle/>
                    <a:p>
                      <a:pPr marL="0" marR="0">
                        <a:lnSpc>
                          <a:spcPct val="115000"/>
                        </a:lnSpc>
                        <a:spcBef>
                          <a:spcPts val="0"/>
                        </a:spcBef>
                        <a:spcAft>
                          <a:spcPts val="0"/>
                        </a:spcAft>
                      </a:pPr>
                      <a:r>
                        <a:rPr lang="en-US" sz="800" dirty="0">
                          <a:effectLst/>
                        </a:rPr>
                        <a:t> </a:t>
                      </a: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6"/>
                    </a:solidFill>
                  </a:tcPr>
                </a:tc>
                <a:tc>
                  <a:txBody>
                    <a:bodyPr/>
                    <a:lstStyle/>
                    <a:p>
                      <a:pPr marL="0" marR="0">
                        <a:lnSpc>
                          <a:spcPct val="115000"/>
                        </a:lnSpc>
                        <a:spcBef>
                          <a:spcPts val="0"/>
                        </a:spcBef>
                        <a:spcAft>
                          <a:spcPts val="0"/>
                        </a:spcAft>
                      </a:pPr>
                      <a:r>
                        <a:rPr lang="en-US" sz="800">
                          <a:effectLst/>
                        </a:rPr>
                        <a:t> </a:t>
                      </a:r>
                      <a:endParaRPr lang="en-US" sz="90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6"/>
                    </a:solidFill>
                  </a:tcPr>
                </a:tc>
                <a:tc>
                  <a:txBody>
                    <a:bodyPr/>
                    <a:lstStyle/>
                    <a:p>
                      <a:pPr marL="0" marR="0">
                        <a:lnSpc>
                          <a:spcPct val="115000"/>
                        </a:lnSpc>
                        <a:spcBef>
                          <a:spcPts val="0"/>
                        </a:spcBef>
                        <a:spcAft>
                          <a:spcPts val="0"/>
                        </a:spcAft>
                      </a:pPr>
                      <a:r>
                        <a:rPr lang="en-US" sz="800" dirty="0">
                          <a:effectLst/>
                        </a:rPr>
                        <a:t> </a:t>
                      </a: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6"/>
                    </a:solidFill>
                  </a:tcPr>
                </a:tc>
                <a:tc>
                  <a:txBody>
                    <a:bodyPr/>
                    <a:lstStyle/>
                    <a:p>
                      <a:pPr marL="0" marR="0">
                        <a:lnSpc>
                          <a:spcPct val="115000"/>
                        </a:lnSpc>
                        <a:spcBef>
                          <a:spcPts val="0"/>
                        </a:spcBef>
                        <a:spcAft>
                          <a:spcPts val="0"/>
                        </a:spcAft>
                      </a:pPr>
                      <a:r>
                        <a:rPr lang="en-US" sz="800" dirty="0">
                          <a:effectLst/>
                        </a:rPr>
                        <a:t> </a:t>
                      </a: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6"/>
                    </a:solidFill>
                  </a:tcPr>
                </a:tc>
                <a:tc>
                  <a:txBody>
                    <a:bodyPr/>
                    <a:lstStyle/>
                    <a:p>
                      <a:pPr marL="0" marR="0">
                        <a:lnSpc>
                          <a:spcPct val="115000"/>
                        </a:lnSpc>
                        <a:spcBef>
                          <a:spcPts val="0"/>
                        </a:spcBef>
                        <a:spcAft>
                          <a:spcPts val="0"/>
                        </a:spcAft>
                      </a:pPr>
                      <a:r>
                        <a:rPr lang="en-US" sz="800" dirty="0">
                          <a:effectLst/>
                        </a:rPr>
                        <a:t> </a:t>
                      </a:r>
                      <a:endParaRPr lang="en-US" sz="900" dirty="0">
                        <a:effectLst/>
                        <a:latin typeface="Calibri"/>
                        <a:ea typeface="Calibri"/>
                        <a:cs typeface="Times New Roman"/>
                      </a:endParaRPr>
                    </a:p>
                  </a:txBody>
                  <a:tcPr marL="56644" marR="56644" marT="0" marB="0">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40000"/>
                        <a:lumOff val="60000"/>
                      </a:schemeClr>
                    </a:solidFill>
                  </a:tcPr>
                </a:tc>
                <a:tc>
                  <a:txBody>
                    <a:bodyPr/>
                    <a:lstStyle/>
                    <a:p>
                      <a:pPr marL="0" marR="0">
                        <a:lnSpc>
                          <a:spcPct val="115000"/>
                        </a:lnSpc>
                        <a:spcBef>
                          <a:spcPts val="0"/>
                        </a:spcBef>
                        <a:spcAft>
                          <a:spcPts val="0"/>
                        </a:spcAft>
                      </a:pPr>
                      <a:r>
                        <a:rPr lang="en-US" sz="800" dirty="0">
                          <a:effectLst/>
                        </a:rPr>
                        <a:t> </a:t>
                      </a: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40000"/>
                        <a:lumOff val="60000"/>
                      </a:schemeClr>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40000"/>
                        <a:lumOff val="60000"/>
                      </a:schemeClr>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40000"/>
                        <a:lumOff val="60000"/>
                      </a:schemeClr>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40000"/>
                        <a:lumOff val="60000"/>
                      </a:schemeClr>
                    </a:solidFill>
                  </a:tcPr>
                </a:tc>
                <a:tc>
                  <a:txBody>
                    <a:bodyPr/>
                    <a:lstStyle/>
                    <a:p>
                      <a:pPr marL="0" marR="0">
                        <a:lnSpc>
                          <a:spcPct val="115000"/>
                        </a:lnSpc>
                        <a:spcBef>
                          <a:spcPts val="0"/>
                        </a:spcBef>
                        <a:spcAft>
                          <a:spcPts val="0"/>
                        </a:spcAft>
                      </a:pPr>
                      <a:endParaRPr lang="en-US" sz="90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40000"/>
                        <a:lumOff val="60000"/>
                      </a:schemeClr>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40000"/>
                        <a:lumOff val="60000"/>
                      </a:schemeClr>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40000"/>
                        <a:lumOff val="60000"/>
                      </a:schemeClr>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40000"/>
                        <a:lumOff val="60000"/>
                      </a:schemeClr>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40000"/>
                        <a:lumOff val="60000"/>
                      </a:schemeClr>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40000"/>
                        <a:lumOff val="60000"/>
                      </a:schemeClr>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40000"/>
                        <a:lumOff val="60000"/>
                      </a:schemeClr>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40000"/>
                        <a:lumOff val="60000"/>
                      </a:schemeClr>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40000"/>
                        <a:lumOff val="60000"/>
                      </a:schemeClr>
                    </a:solidFill>
                  </a:tcPr>
                </a:tc>
                <a:extLst>
                  <a:ext uri="{0D108BD9-81ED-4DB2-BD59-A6C34878D82A}">
                    <a16:rowId xmlns:a16="http://schemas.microsoft.com/office/drawing/2014/main" val="10007"/>
                  </a:ext>
                </a:extLst>
              </a:tr>
              <a:tr h="173365">
                <a:tc>
                  <a:txBody>
                    <a:bodyPr/>
                    <a:lstStyle/>
                    <a:p>
                      <a:pPr marL="0" marR="0" algn="ctr">
                        <a:lnSpc>
                          <a:spcPct val="115000"/>
                        </a:lnSpc>
                        <a:spcBef>
                          <a:spcPts val="0"/>
                        </a:spcBef>
                        <a:spcAft>
                          <a:spcPts val="0"/>
                        </a:spcAft>
                      </a:pPr>
                      <a:r>
                        <a:rPr lang="en-US" sz="600" b="1" dirty="0">
                          <a:effectLst/>
                          <a:latin typeface="Open Sans" panose="020B0606030504020204" pitchFamily="34" charset="0"/>
                          <a:ea typeface="Open Sans" panose="020B0606030504020204" pitchFamily="34" charset="0"/>
                          <a:cs typeface="Open Sans" panose="020B0606030504020204" pitchFamily="34" charset="0"/>
                        </a:rPr>
                        <a:t>CPS-17-08</a:t>
                      </a:r>
                      <a:endParaRPr lang="en-US" sz="900" b="1" dirty="0">
                        <a:effectLst/>
                        <a:latin typeface="Open Sans" panose="020B0606030504020204" pitchFamily="34" charset="0"/>
                        <a:ea typeface="Open Sans" panose="020B0606030504020204" pitchFamily="34" charset="0"/>
                        <a:cs typeface="Open Sans" panose="020B0606030504020204" pitchFamily="34" charset="0"/>
                      </a:endParaRPr>
                    </a:p>
                  </a:txBody>
                  <a:tcPr marL="56644" marR="56644" marT="0" marB="0" anchor="ctr">
                    <a:lnT w="12700" cap="flat" cmpd="sng" algn="ctr">
                      <a:solidFill>
                        <a:srgbClr val="034EA2"/>
                      </a:solidFill>
                      <a:prstDash val="solid"/>
                      <a:round/>
                      <a:headEnd type="none" w="med" len="med"/>
                      <a:tailEnd type="none" w="med" len="med"/>
                    </a:lnT>
                    <a:lnB w="12700" cap="flat" cmpd="sng" algn="ctr">
                      <a:solidFill>
                        <a:srgbClr val="034EA2"/>
                      </a:solidFill>
                      <a:prstDash val="solid"/>
                      <a:round/>
                      <a:headEnd type="none" w="med" len="med"/>
                      <a:tailEnd type="none" w="med" len="med"/>
                    </a:lnB>
                    <a:solidFill>
                      <a:srgbClr val="034EA2"/>
                    </a:solidFill>
                  </a:tcPr>
                </a:tc>
                <a:tc>
                  <a:txBody>
                    <a:bodyPr/>
                    <a:lstStyle/>
                    <a:p>
                      <a:r>
                        <a:rPr lang="en-US" sz="600" b="0" dirty="0">
                          <a:solidFill>
                            <a:schemeClr val="tx1"/>
                          </a:solidFill>
                          <a:latin typeface="Open Sans" panose="020B0606030504020204" pitchFamily="34" charset="0"/>
                          <a:ea typeface="Open Sans" panose="020B0606030504020204" pitchFamily="34" charset="0"/>
                          <a:cs typeface="Open Sans" panose="020B0606030504020204" pitchFamily="34" charset="0"/>
                        </a:rPr>
                        <a:t>Reciprocating Engine Exhaust Methane Slip Reduction</a:t>
                      </a:r>
                    </a:p>
                  </a:txBody>
                  <a:tcPr marL="56644" marR="56644" marT="0" marB="0" anchor="ctr">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20000"/>
                        <a:lumOff val="80000"/>
                      </a:schemeClr>
                    </a:solidFill>
                  </a:tcPr>
                </a:tc>
                <a:tc>
                  <a:txBody>
                    <a:bodyPr/>
                    <a:lstStyle/>
                    <a:p>
                      <a:pPr marL="0" marR="0">
                        <a:lnSpc>
                          <a:spcPct val="115000"/>
                        </a:lnSpc>
                        <a:spcBef>
                          <a:spcPts val="0"/>
                        </a:spcBef>
                        <a:spcAft>
                          <a:spcPts val="0"/>
                        </a:spcAft>
                      </a:pPr>
                      <a:r>
                        <a:rPr lang="en-US" sz="800" dirty="0">
                          <a:effectLst/>
                        </a:rPr>
                        <a:t> </a:t>
                      </a: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6"/>
                    </a:solidFill>
                  </a:tcPr>
                </a:tc>
                <a:tc>
                  <a:txBody>
                    <a:bodyPr/>
                    <a:lstStyle/>
                    <a:p>
                      <a:pPr marL="0" marR="0">
                        <a:lnSpc>
                          <a:spcPct val="115000"/>
                        </a:lnSpc>
                        <a:spcBef>
                          <a:spcPts val="0"/>
                        </a:spcBef>
                        <a:spcAft>
                          <a:spcPts val="0"/>
                        </a:spcAft>
                      </a:pPr>
                      <a:r>
                        <a:rPr lang="en-US" sz="800" dirty="0">
                          <a:effectLst/>
                        </a:rPr>
                        <a:t> </a:t>
                      </a: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6"/>
                    </a:solidFill>
                  </a:tcPr>
                </a:tc>
                <a:tc>
                  <a:txBody>
                    <a:bodyPr/>
                    <a:lstStyle/>
                    <a:p>
                      <a:pPr marL="0" marR="0">
                        <a:lnSpc>
                          <a:spcPct val="115000"/>
                        </a:lnSpc>
                        <a:spcBef>
                          <a:spcPts val="0"/>
                        </a:spcBef>
                        <a:spcAft>
                          <a:spcPts val="0"/>
                        </a:spcAft>
                      </a:pPr>
                      <a:r>
                        <a:rPr lang="en-US" sz="800" dirty="0">
                          <a:effectLst/>
                        </a:rPr>
                        <a:t> </a:t>
                      </a: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6"/>
                    </a:solidFill>
                  </a:tcPr>
                </a:tc>
                <a:tc>
                  <a:txBody>
                    <a:bodyPr/>
                    <a:lstStyle/>
                    <a:p>
                      <a:pPr marL="0" marR="0">
                        <a:lnSpc>
                          <a:spcPct val="115000"/>
                        </a:lnSpc>
                        <a:spcBef>
                          <a:spcPts val="0"/>
                        </a:spcBef>
                        <a:spcAft>
                          <a:spcPts val="0"/>
                        </a:spcAft>
                      </a:pPr>
                      <a:r>
                        <a:rPr lang="en-US" sz="800">
                          <a:effectLst/>
                        </a:rPr>
                        <a:t> </a:t>
                      </a:r>
                      <a:endParaRPr lang="en-US" sz="90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6"/>
                    </a:solidFill>
                  </a:tcPr>
                </a:tc>
                <a:tc>
                  <a:txBody>
                    <a:bodyPr/>
                    <a:lstStyle/>
                    <a:p>
                      <a:pPr marL="0" marR="0">
                        <a:lnSpc>
                          <a:spcPct val="115000"/>
                        </a:lnSpc>
                        <a:spcBef>
                          <a:spcPts val="0"/>
                        </a:spcBef>
                        <a:spcAft>
                          <a:spcPts val="0"/>
                        </a:spcAft>
                      </a:pPr>
                      <a:r>
                        <a:rPr lang="en-US" sz="800">
                          <a:effectLst/>
                        </a:rPr>
                        <a:t> </a:t>
                      </a:r>
                      <a:endParaRPr lang="en-US" sz="90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6"/>
                    </a:solidFill>
                  </a:tcPr>
                </a:tc>
                <a:tc>
                  <a:txBody>
                    <a:bodyPr/>
                    <a:lstStyle/>
                    <a:p>
                      <a:pPr marL="0" marR="0">
                        <a:lnSpc>
                          <a:spcPct val="115000"/>
                        </a:lnSpc>
                        <a:spcBef>
                          <a:spcPts val="0"/>
                        </a:spcBef>
                        <a:spcAft>
                          <a:spcPts val="0"/>
                        </a:spcAft>
                      </a:pPr>
                      <a:r>
                        <a:rPr lang="en-US" sz="800" dirty="0">
                          <a:effectLst/>
                        </a:rPr>
                        <a:t> </a:t>
                      </a: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6"/>
                    </a:solidFill>
                  </a:tcPr>
                </a:tc>
                <a:tc>
                  <a:txBody>
                    <a:bodyPr/>
                    <a:lstStyle/>
                    <a:p>
                      <a:pPr marL="0" marR="0">
                        <a:lnSpc>
                          <a:spcPct val="115000"/>
                        </a:lnSpc>
                        <a:spcBef>
                          <a:spcPts val="0"/>
                        </a:spcBef>
                        <a:spcAft>
                          <a:spcPts val="0"/>
                        </a:spcAft>
                      </a:pPr>
                      <a:r>
                        <a:rPr lang="en-US" sz="800" dirty="0">
                          <a:effectLst/>
                        </a:rPr>
                        <a:t> </a:t>
                      </a: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6"/>
                    </a:solidFill>
                  </a:tcPr>
                </a:tc>
                <a:tc>
                  <a:txBody>
                    <a:bodyPr/>
                    <a:lstStyle/>
                    <a:p>
                      <a:pPr marL="0" marR="0">
                        <a:lnSpc>
                          <a:spcPct val="115000"/>
                        </a:lnSpc>
                        <a:spcBef>
                          <a:spcPts val="0"/>
                        </a:spcBef>
                        <a:spcAft>
                          <a:spcPts val="0"/>
                        </a:spcAft>
                      </a:pPr>
                      <a:r>
                        <a:rPr lang="en-US" sz="800">
                          <a:effectLst/>
                        </a:rPr>
                        <a:t> </a:t>
                      </a:r>
                      <a:endParaRPr lang="en-US" sz="90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6"/>
                    </a:solidFill>
                  </a:tcPr>
                </a:tc>
                <a:tc>
                  <a:txBody>
                    <a:bodyPr/>
                    <a:lstStyle/>
                    <a:p>
                      <a:pPr marL="0" marR="0">
                        <a:lnSpc>
                          <a:spcPct val="115000"/>
                        </a:lnSpc>
                        <a:spcBef>
                          <a:spcPts val="0"/>
                        </a:spcBef>
                        <a:spcAft>
                          <a:spcPts val="0"/>
                        </a:spcAft>
                      </a:pPr>
                      <a:r>
                        <a:rPr lang="en-US" sz="800">
                          <a:effectLst/>
                        </a:rPr>
                        <a:t> </a:t>
                      </a:r>
                      <a:endParaRPr lang="en-US" sz="90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6"/>
                    </a:solidFill>
                  </a:tcPr>
                </a:tc>
                <a:tc>
                  <a:txBody>
                    <a:bodyPr/>
                    <a:lstStyle/>
                    <a:p>
                      <a:pPr marL="0" marR="0">
                        <a:lnSpc>
                          <a:spcPct val="115000"/>
                        </a:lnSpc>
                        <a:spcBef>
                          <a:spcPts val="0"/>
                        </a:spcBef>
                        <a:spcAft>
                          <a:spcPts val="0"/>
                        </a:spcAft>
                      </a:pPr>
                      <a:r>
                        <a:rPr lang="en-US" sz="800" dirty="0">
                          <a:effectLst/>
                        </a:rPr>
                        <a:t> </a:t>
                      </a: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6"/>
                    </a:solidFill>
                  </a:tcPr>
                </a:tc>
                <a:tc>
                  <a:txBody>
                    <a:bodyPr/>
                    <a:lstStyle/>
                    <a:p>
                      <a:pPr marL="0" marR="0">
                        <a:lnSpc>
                          <a:spcPct val="115000"/>
                        </a:lnSpc>
                        <a:spcBef>
                          <a:spcPts val="0"/>
                        </a:spcBef>
                        <a:spcAft>
                          <a:spcPts val="0"/>
                        </a:spcAft>
                      </a:pPr>
                      <a:r>
                        <a:rPr lang="en-US" sz="800" dirty="0">
                          <a:effectLst/>
                        </a:rPr>
                        <a:t> </a:t>
                      </a:r>
                      <a:endParaRPr lang="en-US" sz="900" dirty="0">
                        <a:effectLst/>
                        <a:latin typeface="Calibri"/>
                        <a:ea typeface="Calibri"/>
                        <a:cs typeface="Times New Roman"/>
                      </a:endParaRPr>
                    </a:p>
                  </a:txBody>
                  <a:tcPr marL="56644" marR="56644" marT="0" marB="0">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6"/>
                    </a:solidFill>
                  </a:tcPr>
                </a:tc>
                <a:tc>
                  <a:txBody>
                    <a:bodyPr/>
                    <a:lstStyle/>
                    <a:p>
                      <a:pPr marL="0" marR="0">
                        <a:lnSpc>
                          <a:spcPct val="115000"/>
                        </a:lnSpc>
                        <a:spcBef>
                          <a:spcPts val="0"/>
                        </a:spcBef>
                        <a:spcAft>
                          <a:spcPts val="0"/>
                        </a:spcAft>
                      </a:pPr>
                      <a:r>
                        <a:rPr lang="en-US" sz="800" dirty="0">
                          <a:effectLst/>
                        </a:rPr>
                        <a:t> </a:t>
                      </a: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6"/>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6"/>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6"/>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6"/>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6"/>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6"/>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20000"/>
                        <a:lumOff val="80000"/>
                      </a:schemeClr>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20000"/>
                        <a:lumOff val="80000"/>
                      </a:schemeClr>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20000"/>
                        <a:lumOff val="80000"/>
                      </a:schemeClr>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20000"/>
                        <a:lumOff val="80000"/>
                      </a:schemeClr>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20000"/>
                        <a:lumOff val="80000"/>
                      </a:schemeClr>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20000"/>
                        <a:lumOff val="80000"/>
                      </a:schemeClr>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10008"/>
                  </a:ext>
                </a:extLst>
              </a:tr>
              <a:tr h="167177">
                <a:tc>
                  <a:txBody>
                    <a:bodyPr/>
                    <a:lstStyle/>
                    <a:p>
                      <a:pPr marL="0" marR="0" algn="ctr">
                        <a:lnSpc>
                          <a:spcPct val="115000"/>
                        </a:lnSpc>
                        <a:spcBef>
                          <a:spcPts val="0"/>
                        </a:spcBef>
                        <a:spcAft>
                          <a:spcPts val="0"/>
                        </a:spcAft>
                      </a:pPr>
                      <a:r>
                        <a:rPr lang="en-US" sz="600" b="1" dirty="0">
                          <a:effectLst/>
                          <a:latin typeface="Open Sans" panose="020B0606030504020204" pitchFamily="34" charset="0"/>
                          <a:ea typeface="Open Sans" panose="020B0606030504020204" pitchFamily="34" charset="0"/>
                          <a:cs typeface="Open Sans" panose="020B0606030504020204" pitchFamily="34" charset="0"/>
                        </a:rPr>
                        <a:t>CPS-17-09</a:t>
                      </a:r>
                      <a:endParaRPr lang="en-US" sz="900" b="1" dirty="0">
                        <a:effectLst/>
                        <a:latin typeface="Open Sans" panose="020B0606030504020204" pitchFamily="34" charset="0"/>
                        <a:ea typeface="Open Sans" panose="020B0606030504020204" pitchFamily="34" charset="0"/>
                        <a:cs typeface="Open Sans" panose="020B0606030504020204" pitchFamily="34" charset="0"/>
                      </a:endParaRPr>
                    </a:p>
                  </a:txBody>
                  <a:tcPr marL="56644" marR="56644" marT="0" marB="0" anchor="ctr">
                    <a:lnT w="12700" cap="flat" cmpd="sng" algn="ctr">
                      <a:solidFill>
                        <a:srgbClr val="034EA2"/>
                      </a:solidFill>
                      <a:prstDash val="solid"/>
                      <a:round/>
                      <a:headEnd type="none" w="med" len="med"/>
                      <a:tailEnd type="none" w="med" len="med"/>
                    </a:lnT>
                    <a:lnB w="12700" cap="flat" cmpd="sng" algn="ctr">
                      <a:solidFill>
                        <a:srgbClr val="034EA2"/>
                      </a:solidFill>
                      <a:prstDash val="solid"/>
                      <a:round/>
                      <a:headEnd type="none" w="med" len="med"/>
                      <a:tailEnd type="none" w="med" len="med"/>
                    </a:lnB>
                    <a:solidFill>
                      <a:srgbClr val="034EA2"/>
                    </a:solidFill>
                  </a:tcPr>
                </a:tc>
                <a:tc>
                  <a:txBody>
                    <a:bodyPr/>
                    <a:lstStyle/>
                    <a:p>
                      <a:r>
                        <a:rPr lang="en-US" sz="600" b="0" dirty="0">
                          <a:solidFill>
                            <a:schemeClr val="tx1"/>
                          </a:solidFill>
                          <a:latin typeface="Open Sans" panose="020B0606030504020204" pitchFamily="34" charset="0"/>
                          <a:ea typeface="Open Sans" panose="020B0606030504020204" pitchFamily="34" charset="0"/>
                          <a:cs typeface="Open Sans" panose="020B0606030504020204" pitchFamily="34" charset="0"/>
                        </a:rPr>
                        <a:t>Evaluate In Situ Valve Repair Techniques</a:t>
                      </a:r>
                    </a:p>
                  </a:txBody>
                  <a:tcPr marL="56644" marR="56644" marT="0" marB="0" anchor="ctr">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40000"/>
                        <a:lumOff val="60000"/>
                      </a:schemeClr>
                    </a:solidFill>
                  </a:tcPr>
                </a:tc>
                <a:tc>
                  <a:txBody>
                    <a:bodyPr/>
                    <a:lstStyle/>
                    <a:p>
                      <a:pPr marL="0" marR="0">
                        <a:lnSpc>
                          <a:spcPct val="115000"/>
                        </a:lnSpc>
                        <a:spcBef>
                          <a:spcPts val="0"/>
                        </a:spcBef>
                        <a:spcAft>
                          <a:spcPts val="0"/>
                        </a:spcAft>
                      </a:pPr>
                      <a:r>
                        <a:rPr lang="en-US" sz="800" dirty="0">
                          <a:effectLst/>
                        </a:rPr>
                        <a:t> </a:t>
                      </a: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40000"/>
                        <a:lumOff val="60000"/>
                      </a:schemeClr>
                    </a:solidFill>
                  </a:tcPr>
                </a:tc>
                <a:tc>
                  <a:txBody>
                    <a:bodyPr/>
                    <a:lstStyle/>
                    <a:p>
                      <a:pPr marL="0" marR="0">
                        <a:lnSpc>
                          <a:spcPct val="115000"/>
                        </a:lnSpc>
                        <a:spcBef>
                          <a:spcPts val="0"/>
                        </a:spcBef>
                        <a:spcAft>
                          <a:spcPts val="0"/>
                        </a:spcAft>
                      </a:pPr>
                      <a:r>
                        <a:rPr lang="en-US" sz="800" dirty="0">
                          <a:effectLst/>
                        </a:rPr>
                        <a:t> </a:t>
                      </a: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40000"/>
                        <a:lumOff val="60000"/>
                      </a:schemeClr>
                    </a:solidFill>
                  </a:tcPr>
                </a:tc>
                <a:tc>
                  <a:txBody>
                    <a:bodyPr/>
                    <a:lstStyle/>
                    <a:p>
                      <a:pPr marL="0" marR="0">
                        <a:lnSpc>
                          <a:spcPct val="115000"/>
                        </a:lnSpc>
                        <a:spcBef>
                          <a:spcPts val="0"/>
                        </a:spcBef>
                        <a:spcAft>
                          <a:spcPts val="0"/>
                        </a:spcAft>
                      </a:pPr>
                      <a:r>
                        <a:rPr lang="en-US" sz="800" dirty="0">
                          <a:effectLst/>
                        </a:rPr>
                        <a:t> </a:t>
                      </a: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40000"/>
                        <a:lumOff val="60000"/>
                      </a:schemeClr>
                    </a:solidFill>
                  </a:tcPr>
                </a:tc>
                <a:tc>
                  <a:txBody>
                    <a:bodyPr/>
                    <a:lstStyle/>
                    <a:p>
                      <a:pPr marL="0" marR="0">
                        <a:lnSpc>
                          <a:spcPct val="115000"/>
                        </a:lnSpc>
                        <a:spcBef>
                          <a:spcPts val="0"/>
                        </a:spcBef>
                        <a:spcAft>
                          <a:spcPts val="0"/>
                        </a:spcAft>
                      </a:pPr>
                      <a:r>
                        <a:rPr lang="en-US" sz="800" dirty="0">
                          <a:effectLst/>
                        </a:rPr>
                        <a:t> </a:t>
                      </a: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40000"/>
                        <a:lumOff val="60000"/>
                      </a:schemeClr>
                    </a:solidFill>
                  </a:tcPr>
                </a:tc>
                <a:tc>
                  <a:txBody>
                    <a:bodyPr/>
                    <a:lstStyle/>
                    <a:p>
                      <a:pPr marL="0" marR="0">
                        <a:lnSpc>
                          <a:spcPct val="115000"/>
                        </a:lnSpc>
                        <a:spcBef>
                          <a:spcPts val="0"/>
                        </a:spcBef>
                        <a:spcAft>
                          <a:spcPts val="0"/>
                        </a:spcAft>
                      </a:pPr>
                      <a:r>
                        <a:rPr lang="en-US" sz="800" dirty="0">
                          <a:effectLst/>
                        </a:rPr>
                        <a:t> </a:t>
                      </a: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6"/>
                    </a:solidFill>
                  </a:tcPr>
                </a:tc>
                <a:tc>
                  <a:txBody>
                    <a:bodyPr/>
                    <a:lstStyle/>
                    <a:p>
                      <a:pPr marL="0" marR="0">
                        <a:lnSpc>
                          <a:spcPct val="115000"/>
                        </a:lnSpc>
                        <a:spcBef>
                          <a:spcPts val="0"/>
                        </a:spcBef>
                        <a:spcAft>
                          <a:spcPts val="0"/>
                        </a:spcAft>
                      </a:pPr>
                      <a:r>
                        <a:rPr lang="en-US" sz="800" dirty="0">
                          <a:effectLst/>
                        </a:rPr>
                        <a:t> </a:t>
                      </a: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6"/>
                    </a:solidFill>
                  </a:tcPr>
                </a:tc>
                <a:tc>
                  <a:txBody>
                    <a:bodyPr/>
                    <a:lstStyle/>
                    <a:p>
                      <a:pPr marL="0" marR="0">
                        <a:lnSpc>
                          <a:spcPct val="115000"/>
                        </a:lnSpc>
                        <a:spcBef>
                          <a:spcPts val="0"/>
                        </a:spcBef>
                        <a:spcAft>
                          <a:spcPts val="0"/>
                        </a:spcAft>
                      </a:pPr>
                      <a:r>
                        <a:rPr lang="en-US" sz="800">
                          <a:effectLst/>
                        </a:rPr>
                        <a:t> </a:t>
                      </a:r>
                      <a:endParaRPr lang="en-US" sz="90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6"/>
                    </a:solidFill>
                  </a:tcPr>
                </a:tc>
                <a:tc>
                  <a:txBody>
                    <a:bodyPr/>
                    <a:lstStyle/>
                    <a:p>
                      <a:pPr marL="0" marR="0">
                        <a:lnSpc>
                          <a:spcPct val="115000"/>
                        </a:lnSpc>
                        <a:spcBef>
                          <a:spcPts val="0"/>
                        </a:spcBef>
                        <a:spcAft>
                          <a:spcPts val="0"/>
                        </a:spcAft>
                      </a:pPr>
                      <a:r>
                        <a:rPr lang="en-US" sz="800" dirty="0">
                          <a:effectLst/>
                        </a:rPr>
                        <a:t> </a:t>
                      </a: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6"/>
                    </a:solidFill>
                  </a:tcPr>
                </a:tc>
                <a:tc>
                  <a:txBody>
                    <a:bodyPr/>
                    <a:lstStyle/>
                    <a:p>
                      <a:pPr marL="0" marR="0">
                        <a:lnSpc>
                          <a:spcPct val="115000"/>
                        </a:lnSpc>
                        <a:spcBef>
                          <a:spcPts val="0"/>
                        </a:spcBef>
                        <a:spcAft>
                          <a:spcPts val="0"/>
                        </a:spcAft>
                      </a:pPr>
                      <a:r>
                        <a:rPr lang="en-US" sz="800">
                          <a:effectLst/>
                        </a:rPr>
                        <a:t> </a:t>
                      </a:r>
                      <a:endParaRPr lang="en-US" sz="90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6"/>
                    </a:solidFill>
                  </a:tcPr>
                </a:tc>
                <a:tc>
                  <a:txBody>
                    <a:bodyPr/>
                    <a:lstStyle/>
                    <a:p>
                      <a:pPr marL="0" marR="0">
                        <a:lnSpc>
                          <a:spcPct val="115000"/>
                        </a:lnSpc>
                        <a:spcBef>
                          <a:spcPts val="0"/>
                        </a:spcBef>
                        <a:spcAft>
                          <a:spcPts val="0"/>
                        </a:spcAft>
                      </a:pPr>
                      <a:r>
                        <a:rPr lang="en-US" sz="800" dirty="0">
                          <a:effectLst/>
                        </a:rPr>
                        <a:t> </a:t>
                      </a: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6"/>
                    </a:solidFill>
                  </a:tcPr>
                </a:tc>
                <a:tc>
                  <a:txBody>
                    <a:bodyPr/>
                    <a:lstStyle/>
                    <a:p>
                      <a:pPr marL="0" marR="0">
                        <a:lnSpc>
                          <a:spcPct val="115000"/>
                        </a:lnSpc>
                        <a:spcBef>
                          <a:spcPts val="0"/>
                        </a:spcBef>
                        <a:spcAft>
                          <a:spcPts val="0"/>
                        </a:spcAft>
                      </a:pPr>
                      <a:r>
                        <a:rPr lang="en-US" sz="800" dirty="0">
                          <a:effectLst/>
                        </a:rPr>
                        <a:t> </a:t>
                      </a:r>
                      <a:endParaRPr lang="en-US" sz="900" dirty="0">
                        <a:effectLst/>
                        <a:latin typeface="Calibri"/>
                        <a:ea typeface="Calibri"/>
                        <a:cs typeface="Times New Roman"/>
                      </a:endParaRPr>
                    </a:p>
                  </a:txBody>
                  <a:tcPr marL="56644" marR="56644" marT="0" marB="0">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6"/>
                    </a:solidFill>
                  </a:tcPr>
                </a:tc>
                <a:tc>
                  <a:txBody>
                    <a:bodyPr/>
                    <a:lstStyle/>
                    <a:p>
                      <a:pPr marL="0" marR="0">
                        <a:lnSpc>
                          <a:spcPct val="115000"/>
                        </a:lnSpc>
                        <a:spcBef>
                          <a:spcPts val="0"/>
                        </a:spcBef>
                        <a:spcAft>
                          <a:spcPts val="0"/>
                        </a:spcAft>
                      </a:pPr>
                      <a:r>
                        <a:rPr lang="en-US" sz="800" dirty="0">
                          <a:effectLst/>
                        </a:rPr>
                        <a:t> </a:t>
                      </a: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6"/>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6"/>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6"/>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6"/>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6"/>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6"/>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6"/>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40000"/>
                        <a:lumOff val="60000"/>
                      </a:schemeClr>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40000"/>
                        <a:lumOff val="60000"/>
                      </a:schemeClr>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40000"/>
                        <a:lumOff val="60000"/>
                      </a:schemeClr>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40000"/>
                        <a:lumOff val="60000"/>
                      </a:schemeClr>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40000"/>
                        <a:lumOff val="60000"/>
                      </a:schemeClr>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40000"/>
                        <a:lumOff val="60000"/>
                      </a:schemeClr>
                    </a:solidFill>
                  </a:tcPr>
                </a:tc>
                <a:extLst>
                  <a:ext uri="{0D108BD9-81ED-4DB2-BD59-A6C34878D82A}">
                    <a16:rowId xmlns:a16="http://schemas.microsoft.com/office/drawing/2014/main" val="10009"/>
                  </a:ext>
                </a:extLst>
              </a:tr>
              <a:tr h="178514">
                <a:tc>
                  <a:txBody>
                    <a:bodyPr/>
                    <a:lstStyle/>
                    <a:p>
                      <a:pPr marL="0" marR="0" algn="ctr">
                        <a:lnSpc>
                          <a:spcPct val="115000"/>
                        </a:lnSpc>
                        <a:spcBef>
                          <a:spcPts val="0"/>
                        </a:spcBef>
                        <a:spcAft>
                          <a:spcPts val="0"/>
                        </a:spcAft>
                      </a:pPr>
                      <a:r>
                        <a:rPr lang="en-US" sz="600" b="1" dirty="0">
                          <a:effectLst/>
                          <a:latin typeface="Open Sans" panose="020B0606030504020204" pitchFamily="34" charset="0"/>
                          <a:ea typeface="Open Sans" panose="020B0606030504020204" pitchFamily="34" charset="0"/>
                          <a:cs typeface="Open Sans" panose="020B0606030504020204" pitchFamily="34" charset="0"/>
                        </a:rPr>
                        <a:t>CPS-17-10</a:t>
                      </a:r>
                      <a:endParaRPr lang="en-US" sz="900" b="1" dirty="0">
                        <a:effectLst/>
                        <a:latin typeface="Open Sans" panose="020B0606030504020204" pitchFamily="34" charset="0"/>
                        <a:ea typeface="Open Sans" panose="020B0606030504020204" pitchFamily="34" charset="0"/>
                        <a:cs typeface="Open Sans" panose="020B0606030504020204" pitchFamily="34" charset="0"/>
                      </a:endParaRPr>
                    </a:p>
                  </a:txBody>
                  <a:tcPr marL="56644" marR="56644" marT="0" marB="0" anchor="ctr">
                    <a:lnT w="12700" cap="flat" cmpd="sng" algn="ctr">
                      <a:solidFill>
                        <a:srgbClr val="034EA2"/>
                      </a:solidFill>
                      <a:prstDash val="solid"/>
                      <a:round/>
                      <a:headEnd type="none" w="med" len="med"/>
                      <a:tailEnd type="none" w="med" len="med"/>
                    </a:lnT>
                    <a:lnB w="12700" cap="flat" cmpd="sng" algn="ctr">
                      <a:solidFill>
                        <a:srgbClr val="034EA2"/>
                      </a:solidFill>
                      <a:prstDash val="solid"/>
                      <a:round/>
                      <a:headEnd type="none" w="med" len="med"/>
                      <a:tailEnd type="none" w="med" len="med"/>
                    </a:lnB>
                    <a:solidFill>
                      <a:srgbClr val="034EA2"/>
                    </a:solidFill>
                  </a:tcPr>
                </a:tc>
                <a:tc>
                  <a:txBody>
                    <a:bodyPr/>
                    <a:lstStyle/>
                    <a:p>
                      <a:r>
                        <a:rPr lang="en-US" sz="600" b="0" dirty="0">
                          <a:solidFill>
                            <a:schemeClr val="tx1"/>
                          </a:solidFill>
                          <a:latin typeface="Open Sans" panose="020B0606030504020204" pitchFamily="34" charset="0"/>
                          <a:ea typeface="Open Sans" panose="020B0606030504020204" pitchFamily="34" charset="0"/>
                          <a:cs typeface="Open Sans" panose="020B0606030504020204" pitchFamily="34" charset="0"/>
                        </a:rPr>
                        <a:t>Centrifugal Compressor Station Efficiency Optimization</a:t>
                      </a:r>
                    </a:p>
                  </a:txBody>
                  <a:tcPr marL="56644" marR="56644" marT="0" marB="0" anchor="ctr">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20000"/>
                        <a:lumOff val="80000"/>
                      </a:schemeClr>
                    </a:solidFill>
                  </a:tcPr>
                </a:tc>
                <a:tc>
                  <a:txBody>
                    <a:bodyPr/>
                    <a:lstStyle/>
                    <a:p>
                      <a:pPr marL="0" marR="0">
                        <a:lnSpc>
                          <a:spcPct val="115000"/>
                        </a:lnSpc>
                        <a:spcBef>
                          <a:spcPts val="0"/>
                        </a:spcBef>
                        <a:spcAft>
                          <a:spcPts val="0"/>
                        </a:spcAft>
                      </a:pPr>
                      <a:r>
                        <a:rPr lang="en-US" sz="800" dirty="0">
                          <a:effectLst/>
                        </a:rPr>
                        <a:t> </a:t>
                      </a: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20000"/>
                        <a:lumOff val="80000"/>
                      </a:schemeClr>
                    </a:solidFill>
                  </a:tcPr>
                </a:tc>
                <a:tc>
                  <a:txBody>
                    <a:bodyPr/>
                    <a:lstStyle/>
                    <a:p>
                      <a:pPr marL="0" marR="0">
                        <a:lnSpc>
                          <a:spcPct val="115000"/>
                        </a:lnSpc>
                        <a:spcBef>
                          <a:spcPts val="0"/>
                        </a:spcBef>
                        <a:spcAft>
                          <a:spcPts val="0"/>
                        </a:spcAft>
                      </a:pPr>
                      <a:r>
                        <a:rPr lang="en-US" sz="800">
                          <a:effectLst/>
                        </a:rPr>
                        <a:t> </a:t>
                      </a:r>
                      <a:endParaRPr lang="en-US" sz="90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20000"/>
                        <a:lumOff val="80000"/>
                      </a:schemeClr>
                    </a:solidFill>
                  </a:tcPr>
                </a:tc>
                <a:tc>
                  <a:txBody>
                    <a:bodyPr/>
                    <a:lstStyle/>
                    <a:p>
                      <a:pPr marL="0" marR="0">
                        <a:lnSpc>
                          <a:spcPct val="115000"/>
                        </a:lnSpc>
                        <a:spcBef>
                          <a:spcPts val="0"/>
                        </a:spcBef>
                        <a:spcAft>
                          <a:spcPts val="0"/>
                        </a:spcAft>
                      </a:pPr>
                      <a:r>
                        <a:rPr lang="en-US" sz="800" dirty="0">
                          <a:effectLst/>
                        </a:rPr>
                        <a:t> </a:t>
                      </a: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20000"/>
                        <a:lumOff val="80000"/>
                      </a:schemeClr>
                    </a:solidFill>
                  </a:tcPr>
                </a:tc>
                <a:tc>
                  <a:txBody>
                    <a:bodyPr/>
                    <a:lstStyle/>
                    <a:p>
                      <a:pPr marL="0" marR="0">
                        <a:lnSpc>
                          <a:spcPct val="115000"/>
                        </a:lnSpc>
                        <a:spcBef>
                          <a:spcPts val="0"/>
                        </a:spcBef>
                        <a:spcAft>
                          <a:spcPts val="0"/>
                        </a:spcAft>
                      </a:pPr>
                      <a:r>
                        <a:rPr lang="en-US" sz="800">
                          <a:effectLst/>
                        </a:rPr>
                        <a:t> </a:t>
                      </a:r>
                      <a:endParaRPr lang="en-US" sz="90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20000"/>
                        <a:lumOff val="80000"/>
                      </a:schemeClr>
                    </a:solidFill>
                  </a:tcPr>
                </a:tc>
                <a:tc>
                  <a:txBody>
                    <a:bodyPr/>
                    <a:lstStyle/>
                    <a:p>
                      <a:pPr marL="0" marR="0">
                        <a:lnSpc>
                          <a:spcPct val="115000"/>
                        </a:lnSpc>
                        <a:spcBef>
                          <a:spcPts val="0"/>
                        </a:spcBef>
                        <a:spcAft>
                          <a:spcPts val="0"/>
                        </a:spcAft>
                      </a:pPr>
                      <a:r>
                        <a:rPr lang="en-US" sz="800">
                          <a:effectLst/>
                        </a:rPr>
                        <a:t> </a:t>
                      </a:r>
                      <a:endParaRPr lang="en-US" sz="90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20000"/>
                        <a:lumOff val="80000"/>
                      </a:schemeClr>
                    </a:solidFill>
                  </a:tcPr>
                </a:tc>
                <a:tc>
                  <a:txBody>
                    <a:bodyPr/>
                    <a:lstStyle/>
                    <a:p>
                      <a:pPr marL="0" marR="0">
                        <a:lnSpc>
                          <a:spcPct val="115000"/>
                        </a:lnSpc>
                        <a:spcBef>
                          <a:spcPts val="0"/>
                        </a:spcBef>
                        <a:spcAft>
                          <a:spcPts val="0"/>
                        </a:spcAft>
                      </a:pPr>
                      <a:r>
                        <a:rPr lang="en-US" sz="800" dirty="0">
                          <a:effectLst/>
                        </a:rPr>
                        <a:t> </a:t>
                      </a: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20000"/>
                        <a:lumOff val="80000"/>
                      </a:schemeClr>
                    </a:solidFill>
                  </a:tcPr>
                </a:tc>
                <a:tc>
                  <a:txBody>
                    <a:bodyPr/>
                    <a:lstStyle/>
                    <a:p>
                      <a:pPr marL="0" marR="0">
                        <a:lnSpc>
                          <a:spcPct val="115000"/>
                        </a:lnSpc>
                        <a:spcBef>
                          <a:spcPts val="0"/>
                        </a:spcBef>
                        <a:spcAft>
                          <a:spcPts val="0"/>
                        </a:spcAft>
                      </a:pPr>
                      <a:r>
                        <a:rPr lang="en-US" sz="800" dirty="0">
                          <a:effectLst/>
                        </a:rPr>
                        <a:t> </a:t>
                      </a: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20000"/>
                        <a:lumOff val="80000"/>
                      </a:schemeClr>
                    </a:solidFill>
                  </a:tcPr>
                </a:tc>
                <a:tc>
                  <a:txBody>
                    <a:bodyPr/>
                    <a:lstStyle/>
                    <a:p>
                      <a:pPr marL="0" marR="0">
                        <a:lnSpc>
                          <a:spcPct val="115000"/>
                        </a:lnSpc>
                        <a:spcBef>
                          <a:spcPts val="0"/>
                        </a:spcBef>
                        <a:spcAft>
                          <a:spcPts val="0"/>
                        </a:spcAft>
                      </a:pPr>
                      <a:r>
                        <a:rPr lang="en-US" sz="800" dirty="0">
                          <a:effectLst/>
                        </a:rPr>
                        <a:t> </a:t>
                      </a: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20000"/>
                        <a:lumOff val="80000"/>
                      </a:schemeClr>
                    </a:solidFill>
                  </a:tcPr>
                </a:tc>
                <a:tc>
                  <a:txBody>
                    <a:bodyPr/>
                    <a:lstStyle/>
                    <a:p>
                      <a:pPr marL="0" marR="0">
                        <a:lnSpc>
                          <a:spcPct val="115000"/>
                        </a:lnSpc>
                        <a:spcBef>
                          <a:spcPts val="0"/>
                        </a:spcBef>
                        <a:spcAft>
                          <a:spcPts val="0"/>
                        </a:spcAft>
                      </a:pPr>
                      <a:r>
                        <a:rPr lang="en-US" sz="800" dirty="0">
                          <a:effectLst/>
                        </a:rPr>
                        <a:t> </a:t>
                      </a: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20000"/>
                        <a:lumOff val="80000"/>
                      </a:schemeClr>
                    </a:solidFill>
                  </a:tcPr>
                </a:tc>
                <a:tc>
                  <a:txBody>
                    <a:bodyPr/>
                    <a:lstStyle/>
                    <a:p>
                      <a:pPr marL="0" marR="0">
                        <a:lnSpc>
                          <a:spcPct val="115000"/>
                        </a:lnSpc>
                        <a:spcBef>
                          <a:spcPts val="0"/>
                        </a:spcBef>
                        <a:spcAft>
                          <a:spcPts val="0"/>
                        </a:spcAft>
                      </a:pPr>
                      <a:r>
                        <a:rPr lang="en-US" sz="800" dirty="0">
                          <a:effectLst/>
                        </a:rPr>
                        <a:t> </a:t>
                      </a: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20000"/>
                        <a:lumOff val="80000"/>
                      </a:schemeClr>
                    </a:solidFill>
                  </a:tcPr>
                </a:tc>
                <a:tc>
                  <a:txBody>
                    <a:bodyPr/>
                    <a:lstStyle/>
                    <a:p>
                      <a:pPr marL="0" marR="0">
                        <a:lnSpc>
                          <a:spcPct val="115000"/>
                        </a:lnSpc>
                        <a:spcBef>
                          <a:spcPts val="0"/>
                        </a:spcBef>
                        <a:spcAft>
                          <a:spcPts val="0"/>
                        </a:spcAft>
                      </a:pPr>
                      <a:r>
                        <a:rPr lang="en-US" sz="800" dirty="0">
                          <a:effectLst/>
                        </a:rPr>
                        <a:t> </a:t>
                      </a:r>
                      <a:endParaRPr lang="en-US" sz="900" dirty="0">
                        <a:effectLst/>
                        <a:latin typeface="Calibri"/>
                        <a:ea typeface="Calibri"/>
                        <a:cs typeface="Times New Roman"/>
                      </a:endParaRPr>
                    </a:p>
                  </a:txBody>
                  <a:tcPr marL="56644" marR="56644" marT="0" marB="0">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6"/>
                    </a:solidFill>
                  </a:tcPr>
                </a:tc>
                <a:tc>
                  <a:txBody>
                    <a:bodyPr/>
                    <a:lstStyle/>
                    <a:p>
                      <a:pPr marL="0" marR="0">
                        <a:lnSpc>
                          <a:spcPct val="115000"/>
                        </a:lnSpc>
                        <a:spcBef>
                          <a:spcPts val="0"/>
                        </a:spcBef>
                        <a:spcAft>
                          <a:spcPts val="0"/>
                        </a:spcAft>
                      </a:pPr>
                      <a:r>
                        <a:rPr lang="en-US" sz="800" dirty="0">
                          <a:effectLst/>
                        </a:rPr>
                        <a:t> </a:t>
                      </a: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6"/>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6"/>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6"/>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6"/>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6"/>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20000"/>
                        <a:lumOff val="80000"/>
                      </a:schemeClr>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20000"/>
                        <a:lumOff val="80000"/>
                      </a:schemeClr>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20000"/>
                        <a:lumOff val="80000"/>
                      </a:schemeClr>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20000"/>
                        <a:lumOff val="80000"/>
                      </a:schemeClr>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20000"/>
                        <a:lumOff val="80000"/>
                      </a:schemeClr>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20000"/>
                        <a:lumOff val="80000"/>
                      </a:schemeClr>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20000"/>
                        <a:lumOff val="80000"/>
                      </a:schemeClr>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10010"/>
                  </a:ext>
                </a:extLst>
              </a:tr>
              <a:tr h="178514">
                <a:tc>
                  <a:txBody>
                    <a:bodyPr/>
                    <a:lstStyle/>
                    <a:p>
                      <a:pPr marL="0" marR="0" algn="ctr">
                        <a:lnSpc>
                          <a:spcPct val="115000"/>
                        </a:lnSpc>
                        <a:spcBef>
                          <a:spcPts val="0"/>
                        </a:spcBef>
                        <a:spcAft>
                          <a:spcPts val="0"/>
                        </a:spcAft>
                      </a:pPr>
                      <a:r>
                        <a:rPr lang="en-US" sz="600" b="1" dirty="0">
                          <a:effectLst/>
                          <a:latin typeface="Open Sans" panose="020B0606030504020204" pitchFamily="34" charset="0"/>
                          <a:ea typeface="Open Sans" panose="020B0606030504020204" pitchFamily="34" charset="0"/>
                          <a:cs typeface="Open Sans" panose="020B0606030504020204" pitchFamily="34" charset="0"/>
                        </a:rPr>
                        <a:t>CPS-17-11</a:t>
                      </a:r>
                      <a:endParaRPr lang="en-US" sz="900" b="1" dirty="0">
                        <a:effectLst/>
                        <a:latin typeface="Open Sans" panose="020B0606030504020204" pitchFamily="34" charset="0"/>
                        <a:ea typeface="Open Sans" panose="020B0606030504020204" pitchFamily="34" charset="0"/>
                        <a:cs typeface="Open Sans" panose="020B0606030504020204" pitchFamily="34" charset="0"/>
                      </a:endParaRPr>
                    </a:p>
                  </a:txBody>
                  <a:tcPr marL="56644" marR="56644" marT="0" marB="0" anchor="ctr">
                    <a:lnT w="12700" cap="flat" cmpd="sng" algn="ctr">
                      <a:solidFill>
                        <a:srgbClr val="034EA2"/>
                      </a:solidFill>
                      <a:prstDash val="solid"/>
                      <a:round/>
                      <a:headEnd type="none" w="med" len="med"/>
                      <a:tailEnd type="none" w="med" len="med"/>
                    </a:lnT>
                    <a:lnB w="12700" cap="flat" cmpd="sng" algn="ctr">
                      <a:solidFill>
                        <a:srgbClr val="034EA2"/>
                      </a:solidFill>
                      <a:prstDash val="solid"/>
                      <a:round/>
                      <a:headEnd type="none" w="med" len="med"/>
                      <a:tailEnd type="none" w="med" len="med"/>
                    </a:lnB>
                    <a:solidFill>
                      <a:srgbClr val="034EA2"/>
                    </a:solidFill>
                  </a:tcPr>
                </a:tc>
                <a:tc>
                  <a:txBody>
                    <a:bodyPr/>
                    <a:lstStyle/>
                    <a:p>
                      <a:r>
                        <a:rPr lang="en-US" sz="600" b="0" dirty="0">
                          <a:solidFill>
                            <a:schemeClr val="tx1"/>
                          </a:solidFill>
                          <a:latin typeface="Open Sans" panose="020B0606030504020204" pitchFamily="34" charset="0"/>
                          <a:ea typeface="Open Sans" panose="020B0606030504020204" pitchFamily="34" charset="0"/>
                          <a:cs typeface="Open Sans" panose="020B0606030504020204" pitchFamily="34" charset="0"/>
                        </a:rPr>
                        <a:t>Literature Review - Advances in Plasma Technology</a:t>
                      </a:r>
                    </a:p>
                  </a:txBody>
                  <a:tcPr marL="56644" marR="56644" marT="0" marB="0" anchor="ctr">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40000"/>
                        <a:lumOff val="60000"/>
                      </a:schemeClr>
                    </a:solidFill>
                  </a:tcPr>
                </a:tc>
                <a:tc>
                  <a:txBody>
                    <a:bodyPr/>
                    <a:lstStyle/>
                    <a:p>
                      <a:pPr marL="0" marR="0">
                        <a:lnSpc>
                          <a:spcPct val="115000"/>
                        </a:lnSpc>
                        <a:spcBef>
                          <a:spcPts val="0"/>
                        </a:spcBef>
                        <a:spcAft>
                          <a:spcPts val="0"/>
                        </a:spcAft>
                      </a:pPr>
                      <a:r>
                        <a:rPr lang="en-US" sz="800" dirty="0">
                          <a:effectLst/>
                        </a:rPr>
                        <a:t> </a:t>
                      </a: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40000"/>
                        <a:lumOff val="60000"/>
                      </a:schemeClr>
                    </a:solidFill>
                  </a:tcPr>
                </a:tc>
                <a:tc>
                  <a:txBody>
                    <a:bodyPr/>
                    <a:lstStyle/>
                    <a:p>
                      <a:pPr marL="0" marR="0">
                        <a:lnSpc>
                          <a:spcPct val="115000"/>
                        </a:lnSpc>
                        <a:spcBef>
                          <a:spcPts val="0"/>
                        </a:spcBef>
                        <a:spcAft>
                          <a:spcPts val="0"/>
                        </a:spcAft>
                      </a:pPr>
                      <a:r>
                        <a:rPr lang="en-US" sz="800">
                          <a:effectLst/>
                        </a:rPr>
                        <a:t> </a:t>
                      </a:r>
                      <a:endParaRPr lang="en-US" sz="90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40000"/>
                        <a:lumOff val="60000"/>
                      </a:schemeClr>
                    </a:solidFill>
                  </a:tcPr>
                </a:tc>
                <a:tc>
                  <a:txBody>
                    <a:bodyPr/>
                    <a:lstStyle/>
                    <a:p>
                      <a:pPr marL="0" marR="0">
                        <a:lnSpc>
                          <a:spcPct val="115000"/>
                        </a:lnSpc>
                        <a:spcBef>
                          <a:spcPts val="0"/>
                        </a:spcBef>
                        <a:spcAft>
                          <a:spcPts val="0"/>
                        </a:spcAft>
                      </a:pPr>
                      <a:r>
                        <a:rPr lang="en-US" sz="800" dirty="0">
                          <a:effectLst/>
                        </a:rPr>
                        <a:t> </a:t>
                      </a: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40000"/>
                        <a:lumOff val="60000"/>
                      </a:schemeClr>
                    </a:solidFill>
                  </a:tcPr>
                </a:tc>
                <a:tc>
                  <a:txBody>
                    <a:bodyPr/>
                    <a:lstStyle/>
                    <a:p>
                      <a:pPr marL="0" marR="0">
                        <a:lnSpc>
                          <a:spcPct val="115000"/>
                        </a:lnSpc>
                        <a:spcBef>
                          <a:spcPts val="0"/>
                        </a:spcBef>
                        <a:spcAft>
                          <a:spcPts val="0"/>
                        </a:spcAft>
                      </a:pPr>
                      <a:r>
                        <a:rPr lang="en-US" sz="800">
                          <a:effectLst/>
                        </a:rPr>
                        <a:t> </a:t>
                      </a:r>
                      <a:endParaRPr lang="en-US" sz="90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40000"/>
                        <a:lumOff val="60000"/>
                      </a:schemeClr>
                    </a:solidFill>
                  </a:tcPr>
                </a:tc>
                <a:tc>
                  <a:txBody>
                    <a:bodyPr/>
                    <a:lstStyle/>
                    <a:p>
                      <a:pPr marL="0" marR="0">
                        <a:lnSpc>
                          <a:spcPct val="115000"/>
                        </a:lnSpc>
                        <a:spcBef>
                          <a:spcPts val="0"/>
                        </a:spcBef>
                        <a:spcAft>
                          <a:spcPts val="0"/>
                        </a:spcAft>
                      </a:pPr>
                      <a:r>
                        <a:rPr lang="en-US" sz="800">
                          <a:effectLst/>
                        </a:rPr>
                        <a:t> </a:t>
                      </a:r>
                      <a:endParaRPr lang="en-US" sz="90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40000"/>
                        <a:lumOff val="60000"/>
                      </a:schemeClr>
                    </a:solidFill>
                  </a:tcPr>
                </a:tc>
                <a:tc>
                  <a:txBody>
                    <a:bodyPr/>
                    <a:lstStyle/>
                    <a:p>
                      <a:pPr marL="0" marR="0">
                        <a:lnSpc>
                          <a:spcPct val="115000"/>
                        </a:lnSpc>
                        <a:spcBef>
                          <a:spcPts val="0"/>
                        </a:spcBef>
                        <a:spcAft>
                          <a:spcPts val="0"/>
                        </a:spcAft>
                      </a:pPr>
                      <a:r>
                        <a:rPr lang="en-US" sz="800">
                          <a:effectLst/>
                        </a:rPr>
                        <a:t> </a:t>
                      </a:r>
                      <a:endParaRPr lang="en-US" sz="90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40000"/>
                        <a:lumOff val="60000"/>
                      </a:schemeClr>
                    </a:solidFill>
                  </a:tcPr>
                </a:tc>
                <a:tc>
                  <a:txBody>
                    <a:bodyPr/>
                    <a:lstStyle/>
                    <a:p>
                      <a:pPr marL="0" marR="0">
                        <a:lnSpc>
                          <a:spcPct val="115000"/>
                        </a:lnSpc>
                        <a:spcBef>
                          <a:spcPts val="0"/>
                        </a:spcBef>
                        <a:spcAft>
                          <a:spcPts val="0"/>
                        </a:spcAft>
                      </a:pPr>
                      <a:r>
                        <a:rPr lang="en-US" sz="800">
                          <a:effectLst/>
                        </a:rPr>
                        <a:t> </a:t>
                      </a:r>
                      <a:endParaRPr lang="en-US" sz="90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40000"/>
                        <a:lumOff val="60000"/>
                      </a:schemeClr>
                    </a:solidFill>
                  </a:tcPr>
                </a:tc>
                <a:tc>
                  <a:txBody>
                    <a:bodyPr/>
                    <a:lstStyle/>
                    <a:p>
                      <a:pPr marL="0" marR="0">
                        <a:lnSpc>
                          <a:spcPct val="115000"/>
                        </a:lnSpc>
                        <a:spcBef>
                          <a:spcPts val="0"/>
                        </a:spcBef>
                        <a:spcAft>
                          <a:spcPts val="0"/>
                        </a:spcAft>
                      </a:pPr>
                      <a:r>
                        <a:rPr lang="en-US" sz="800">
                          <a:effectLst/>
                        </a:rPr>
                        <a:t> </a:t>
                      </a:r>
                      <a:endParaRPr lang="en-US" sz="90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40000"/>
                        <a:lumOff val="60000"/>
                      </a:schemeClr>
                    </a:solidFill>
                  </a:tcPr>
                </a:tc>
                <a:tc>
                  <a:txBody>
                    <a:bodyPr/>
                    <a:lstStyle/>
                    <a:p>
                      <a:pPr marL="0" marR="0">
                        <a:lnSpc>
                          <a:spcPct val="115000"/>
                        </a:lnSpc>
                        <a:spcBef>
                          <a:spcPts val="0"/>
                        </a:spcBef>
                        <a:spcAft>
                          <a:spcPts val="0"/>
                        </a:spcAft>
                      </a:pPr>
                      <a:r>
                        <a:rPr lang="en-US" sz="800">
                          <a:effectLst/>
                        </a:rPr>
                        <a:t> </a:t>
                      </a:r>
                      <a:endParaRPr lang="en-US" sz="90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40000"/>
                        <a:lumOff val="60000"/>
                      </a:schemeClr>
                    </a:solidFill>
                  </a:tcPr>
                </a:tc>
                <a:tc>
                  <a:txBody>
                    <a:bodyPr/>
                    <a:lstStyle/>
                    <a:p>
                      <a:pPr marL="0" marR="0">
                        <a:lnSpc>
                          <a:spcPct val="115000"/>
                        </a:lnSpc>
                        <a:spcBef>
                          <a:spcPts val="0"/>
                        </a:spcBef>
                        <a:spcAft>
                          <a:spcPts val="0"/>
                        </a:spcAft>
                      </a:pPr>
                      <a:r>
                        <a:rPr lang="en-US" sz="800" dirty="0">
                          <a:effectLst/>
                        </a:rPr>
                        <a:t> </a:t>
                      </a: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40000"/>
                        <a:lumOff val="60000"/>
                      </a:schemeClr>
                    </a:solidFill>
                  </a:tcPr>
                </a:tc>
                <a:tc>
                  <a:txBody>
                    <a:bodyPr/>
                    <a:lstStyle/>
                    <a:p>
                      <a:pPr marL="0" marR="0">
                        <a:lnSpc>
                          <a:spcPct val="115000"/>
                        </a:lnSpc>
                        <a:spcBef>
                          <a:spcPts val="0"/>
                        </a:spcBef>
                        <a:spcAft>
                          <a:spcPts val="0"/>
                        </a:spcAft>
                      </a:pPr>
                      <a:r>
                        <a:rPr lang="en-US" sz="800" dirty="0">
                          <a:effectLst/>
                        </a:rPr>
                        <a:t> </a:t>
                      </a:r>
                      <a:endParaRPr lang="en-US" sz="900" dirty="0">
                        <a:effectLst/>
                        <a:latin typeface="Calibri"/>
                        <a:ea typeface="Calibri"/>
                        <a:cs typeface="Times New Roman"/>
                      </a:endParaRPr>
                    </a:p>
                  </a:txBody>
                  <a:tcPr marL="56644" marR="56644" marT="0" marB="0">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6"/>
                    </a:solidFill>
                  </a:tcPr>
                </a:tc>
                <a:tc>
                  <a:txBody>
                    <a:bodyPr/>
                    <a:lstStyle/>
                    <a:p>
                      <a:pPr marL="0" marR="0">
                        <a:lnSpc>
                          <a:spcPct val="115000"/>
                        </a:lnSpc>
                        <a:spcBef>
                          <a:spcPts val="0"/>
                        </a:spcBef>
                        <a:spcAft>
                          <a:spcPts val="0"/>
                        </a:spcAft>
                      </a:pPr>
                      <a:r>
                        <a:rPr lang="en-US" sz="800">
                          <a:effectLst/>
                        </a:rPr>
                        <a:t> </a:t>
                      </a:r>
                      <a:endParaRPr lang="en-US" sz="90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6"/>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6"/>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6"/>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6"/>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6"/>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40000"/>
                        <a:lumOff val="60000"/>
                      </a:schemeClr>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40000"/>
                        <a:lumOff val="60000"/>
                      </a:schemeClr>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40000"/>
                        <a:lumOff val="60000"/>
                      </a:schemeClr>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40000"/>
                        <a:lumOff val="60000"/>
                      </a:schemeClr>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40000"/>
                        <a:lumOff val="60000"/>
                      </a:schemeClr>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40000"/>
                        <a:lumOff val="60000"/>
                      </a:schemeClr>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40000"/>
                        <a:lumOff val="60000"/>
                      </a:schemeClr>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40000"/>
                        <a:lumOff val="60000"/>
                      </a:schemeClr>
                    </a:solidFill>
                  </a:tcPr>
                </a:tc>
                <a:extLst>
                  <a:ext uri="{0D108BD9-81ED-4DB2-BD59-A6C34878D82A}">
                    <a16:rowId xmlns:a16="http://schemas.microsoft.com/office/drawing/2014/main" val="10011"/>
                  </a:ext>
                </a:extLst>
              </a:tr>
              <a:tr h="167177">
                <a:tc>
                  <a:txBody>
                    <a:bodyPr/>
                    <a:lstStyle/>
                    <a:p>
                      <a:pPr marL="0" marR="0" algn="ctr">
                        <a:lnSpc>
                          <a:spcPct val="115000"/>
                        </a:lnSpc>
                        <a:spcBef>
                          <a:spcPts val="0"/>
                        </a:spcBef>
                        <a:spcAft>
                          <a:spcPts val="0"/>
                        </a:spcAft>
                      </a:pPr>
                      <a:r>
                        <a:rPr lang="en-US" sz="600" b="1" dirty="0">
                          <a:effectLst/>
                          <a:latin typeface="Open Sans" panose="020B0606030504020204" pitchFamily="34" charset="0"/>
                          <a:ea typeface="Open Sans" panose="020B0606030504020204" pitchFamily="34" charset="0"/>
                          <a:cs typeface="Open Sans" panose="020B0606030504020204" pitchFamily="34" charset="0"/>
                        </a:rPr>
                        <a:t>CPS-17-12</a:t>
                      </a:r>
                      <a:endParaRPr lang="en-US" sz="900" b="1" dirty="0">
                        <a:effectLst/>
                        <a:latin typeface="Open Sans" panose="020B0606030504020204" pitchFamily="34" charset="0"/>
                        <a:ea typeface="Open Sans" panose="020B0606030504020204" pitchFamily="34" charset="0"/>
                        <a:cs typeface="Open Sans" panose="020B0606030504020204" pitchFamily="34" charset="0"/>
                      </a:endParaRPr>
                    </a:p>
                  </a:txBody>
                  <a:tcPr marL="56644" marR="56644" marT="0" marB="0" anchor="ctr">
                    <a:lnT w="12700" cap="flat" cmpd="sng" algn="ctr">
                      <a:solidFill>
                        <a:srgbClr val="034EA2"/>
                      </a:solidFill>
                      <a:prstDash val="solid"/>
                      <a:round/>
                      <a:headEnd type="none" w="med" len="med"/>
                      <a:tailEnd type="none" w="med" len="med"/>
                    </a:lnT>
                    <a:lnB w="12700" cap="flat" cmpd="sng" algn="ctr">
                      <a:solidFill>
                        <a:srgbClr val="034EA2"/>
                      </a:solidFill>
                      <a:prstDash val="solid"/>
                      <a:round/>
                      <a:headEnd type="none" w="med" len="med"/>
                      <a:tailEnd type="none" w="med" len="med"/>
                    </a:lnB>
                    <a:solidFill>
                      <a:srgbClr val="034EA2"/>
                    </a:solidFill>
                  </a:tcPr>
                </a:tc>
                <a:tc>
                  <a:txBody>
                    <a:bodyPr/>
                    <a:lstStyle/>
                    <a:p>
                      <a:pPr marL="0" marR="0" lvl="0" indent="0" algn="l" defTabSz="899010" rtl="0" eaLnBrk="1" fontAlgn="auto" latinLnBrk="0" hangingPunct="1">
                        <a:lnSpc>
                          <a:spcPct val="115000"/>
                        </a:lnSpc>
                        <a:spcBef>
                          <a:spcPts val="0"/>
                        </a:spcBef>
                        <a:spcAft>
                          <a:spcPts val="0"/>
                        </a:spcAft>
                        <a:buClrTx/>
                        <a:buSzTx/>
                        <a:buFontTx/>
                        <a:buNone/>
                        <a:tabLst/>
                        <a:defRPr/>
                      </a:pPr>
                      <a:r>
                        <a:rPr lang="en-US" sz="600" b="0" dirty="0">
                          <a:solidFill>
                            <a:schemeClr val="tx1"/>
                          </a:solidFill>
                          <a:latin typeface="Open Sans" panose="020B0606030504020204" pitchFamily="34" charset="0"/>
                          <a:ea typeface="Open Sans" panose="020B0606030504020204" pitchFamily="34" charset="0"/>
                          <a:cs typeface="Open Sans" panose="020B0606030504020204" pitchFamily="34" charset="0"/>
                        </a:rPr>
                        <a:t>Operating Flexibility - Improve Part Load Operating Efficiency and Reduce GHG Emissions </a:t>
                      </a:r>
                    </a:p>
                  </a:txBody>
                  <a:tcPr marL="56644" marR="56644" marT="0" marB="0" anchor="ctr">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20000"/>
                        <a:lumOff val="80000"/>
                      </a:schemeClr>
                    </a:solidFill>
                  </a:tcPr>
                </a:tc>
                <a:tc>
                  <a:txBody>
                    <a:bodyPr/>
                    <a:lstStyle/>
                    <a:p>
                      <a:pPr marL="0" marR="0">
                        <a:lnSpc>
                          <a:spcPct val="115000"/>
                        </a:lnSpc>
                        <a:spcBef>
                          <a:spcPts val="0"/>
                        </a:spcBef>
                        <a:spcAft>
                          <a:spcPts val="0"/>
                        </a:spcAft>
                      </a:pPr>
                      <a:r>
                        <a:rPr lang="en-US" sz="800" dirty="0">
                          <a:effectLst/>
                        </a:rPr>
                        <a:t> </a:t>
                      </a: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20000"/>
                        <a:lumOff val="80000"/>
                      </a:schemeClr>
                    </a:solidFill>
                  </a:tcPr>
                </a:tc>
                <a:tc>
                  <a:txBody>
                    <a:bodyPr/>
                    <a:lstStyle/>
                    <a:p>
                      <a:pPr marL="0" marR="0">
                        <a:lnSpc>
                          <a:spcPct val="115000"/>
                        </a:lnSpc>
                        <a:spcBef>
                          <a:spcPts val="0"/>
                        </a:spcBef>
                        <a:spcAft>
                          <a:spcPts val="0"/>
                        </a:spcAft>
                      </a:pPr>
                      <a:r>
                        <a:rPr lang="en-US" sz="800">
                          <a:effectLst/>
                        </a:rPr>
                        <a:t> </a:t>
                      </a:r>
                      <a:endParaRPr lang="en-US" sz="90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20000"/>
                        <a:lumOff val="80000"/>
                      </a:schemeClr>
                    </a:solidFill>
                  </a:tcPr>
                </a:tc>
                <a:tc>
                  <a:txBody>
                    <a:bodyPr/>
                    <a:lstStyle/>
                    <a:p>
                      <a:pPr marL="0" marR="0">
                        <a:lnSpc>
                          <a:spcPct val="115000"/>
                        </a:lnSpc>
                        <a:spcBef>
                          <a:spcPts val="0"/>
                        </a:spcBef>
                        <a:spcAft>
                          <a:spcPts val="0"/>
                        </a:spcAft>
                      </a:pPr>
                      <a:r>
                        <a:rPr lang="en-US" sz="800" dirty="0">
                          <a:effectLst/>
                        </a:rPr>
                        <a:t> </a:t>
                      </a: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20000"/>
                        <a:lumOff val="80000"/>
                      </a:schemeClr>
                    </a:solidFill>
                  </a:tcPr>
                </a:tc>
                <a:tc>
                  <a:txBody>
                    <a:bodyPr/>
                    <a:lstStyle/>
                    <a:p>
                      <a:pPr marL="0" marR="0">
                        <a:lnSpc>
                          <a:spcPct val="115000"/>
                        </a:lnSpc>
                        <a:spcBef>
                          <a:spcPts val="0"/>
                        </a:spcBef>
                        <a:spcAft>
                          <a:spcPts val="0"/>
                        </a:spcAft>
                      </a:pPr>
                      <a:r>
                        <a:rPr lang="en-US" sz="800">
                          <a:effectLst/>
                        </a:rPr>
                        <a:t> </a:t>
                      </a:r>
                      <a:endParaRPr lang="en-US" sz="90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20000"/>
                        <a:lumOff val="80000"/>
                      </a:schemeClr>
                    </a:solidFill>
                  </a:tcPr>
                </a:tc>
                <a:tc>
                  <a:txBody>
                    <a:bodyPr/>
                    <a:lstStyle/>
                    <a:p>
                      <a:pPr marL="0" marR="0">
                        <a:lnSpc>
                          <a:spcPct val="115000"/>
                        </a:lnSpc>
                        <a:spcBef>
                          <a:spcPts val="0"/>
                        </a:spcBef>
                        <a:spcAft>
                          <a:spcPts val="0"/>
                        </a:spcAft>
                      </a:pPr>
                      <a:r>
                        <a:rPr lang="en-US" sz="800" dirty="0">
                          <a:effectLst/>
                        </a:rPr>
                        <a:t> </a:t>
                      </a: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20000"/>
                        <a:lumOff val="80000"/>
                      </a:schemeClr>
                    </a:solidFill>
                  </a:tcPr>
                </a:tc>
                <a:tc>
                  <a:txBody>
                    <a:bodyPr/>
                    <a:lstStyle/>
                    <a:p>
                      <a:pPr marL="0" marR="0">
                        <a:lnSpc>
                          <a:spcPct val="115000"/>
                        </a:lnSpc>
                        <a:spcBef>
                          <a:spcPts val="0"/>
                        </a:spcBef>
                        <a:spcAft>
                          <a:spcPts val="0"/>
                        </a:spcAft>
                      </a:pPr>
                      <a:r>
                        <a:rPr lang="en-US" sz="800" dirty="0">
                          <a:effectLst/>
                        </a:rPr>
                        <a:t> </a:t>
                      </a: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20000"/>
                        <a:lumOff val="80000"/>
                      </a:schemeClr>
                    </a:solidFill>
                  </a:tcPr>
                </a:tc>
                <a:tc>
                  <a:txBody>
                    <a:bodyPr/>
                    <a:lstStyle/>
                    <a:p>
                      <a:pPr marL="0" marR="0">
                        <a:lnSpc>
                          <a:spcPct val="115000"/>
                        </a:lnSpc>
                        <a:spcBef>
                          <a:spcPts val="0"/>
                        </a:spcBef>
                        <a:spcAft>
                          <a:spcPts val="0"/>
                        </a:spcAft>
                      </a:pPr>
                      <a:r>
                        <a:rPr lang="en-US" sz="800">
                          <a:effectLst/>
                        </a:rPr>
                        <a:t> </a:t>
                      </a:r>
                      <a:endParaRPr lang="en-US" sz="90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20000"/>
                        <a:lumOff val="80000"/>
                      </a:schemeClr>
                    </a:solidFill>
                  </a:tcPr>
                </a:tc>
                <a:tc>
                  <a:txBody>
                    <a:bodyPr/>
                    <a:lstStyle/>
                    <a:p>
                      <a:pPr marL="0" marR="0">
                        <a:lnSpc>
                          <a:spcPct val="115000"/>
                        </a:lnSpc>
                        <a:spcBef>
                          <a:spcPts val="0"/>
                        </a:spcBef>
                        <a:spcAft>
                          <a:spcPts val="0"/>
                        </a:spcAft>
                      </a:pPr>
                      <a:r>
                        <a:rPr lang="en-US" sz="800" dirty="0">
                          <a:effectLst/>
                        </a:rPr>
                        <a:t> </a:t>
                      </a: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20000"/>
                        <a:lumOff val="80000"/>
                      </a:schemeClr>
                    </a:solidFill>
                  </a:tcPr>
                </a:tc>
                <a:tc>
                  <a:txBody>
                    <a:bodyPr/>
                    <a:lstStyle/>
                    <a:p>
                      <a:pPr marL="0" marR="0">
                        <a:lnSpc>
                          <a:spcPct val="115000"/>
                        </a:lnSpc>
                        <a:spcBef>
                          <a:spcPts val="0"/>
                        </a:spcBef>
                        <a:spcAft>
                          <a:spcPts val="0"/>
                        </a:spcAft>
                      </a:pPr>
                      <a:r>
                        <a:rPr lang="en-US" sz="800" dirty="0">
                          <a:effectLst/>
                        </a:rPr>
                        <a:t> </a:t>
                      </a: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20000"/>
                        <a:lumOff val="80000"/>
                      </a:schemeClr>
                    </a:solidFill>
                  </a:tcPr>
                </a:tc>
                <a:tc>
                  <a:txBody>
                    <a:bodyPr/>
                    <a:lstStyle/>
                    <a:p>
                      <a:pPr marL="0" marR="0">
                        <a:lnSpc>
                          <a:spcPct val="115000"/>
                        </a:lnSpc>
                        <a:spcBef>
                          <a:spcPts val="0"/>
                        </a:spcBef>
                        <a:spcAft>
                          <a:spcPts val="0"/>
                        </a:spcAft>
                      </a:pPr>
                      <a:r>
                        <a:rPr lang="en-US" sz="800" dirty="0">
                          <a:effectLst/>
                        </a:rPr>
                        <a:t> </a:t>
                      </a: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20000"/>
                        <a:lumOff val="80000"/>
                      </a:schemeClr>
                    </a:solidFill>
                  </a:tcPr>
                </a:tc>
                <a:tc>
                  <a:txBody>
                    <a:bodyPr/>
                    <a:lstStyle/>
                    <a:p>
                      <a:pPr marL="0" marR="0">
                        <a:lnSpc>
                          <a:spcPct val="115000"/>
                        </a:lnSpc>
                        <a:spcBef>
                          <a:spcPts val="0"/>
                        </a:spcBef>
                        <a:spcAft>
                          <a:spcPts val="0"/>
                        </a:spcAft>
                      </a:pPr>
                      <a:r>
                        <a:rPr lang="en-US" sz="800" dirty="0">
                          <a:effectLst/>
                        </a:rPr>
                        <a:t> </a:t>
                      </a:r>
                      <a:endParaRPr lang="en-US" sz="900" dirty="0">
                        <a:effectLst/>
                        <a:latin typeface="Calibri"/>
                        <a:ea typeface="Calibri"/>
                        <a:cs typeface="Times New Roman"/>
                      </a:endParaRPr>
                    </a:p>
                  </a:txBody>
                  <a:tcPr marL="56644" marR="56644" marT="0" marB="0">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20000"/>
                        <a:lumOff val="80000"/>
                      </a:schemeClr>
                    </a:solidFill>
                  </a:tcPr>
                </a:tc>
                <a:tc>
                  <a:txBody>
                    <a:bodyPr/>
                    <a:lstStyle/>
                    <a:p>
                      <a:pPr marL="0" marR="0">
                        <a:lnSpc>
                          <a:spcPct val="115000"/>
                        </a:lnSpc>
                        <a:spcBef>
                          <a:spcPts val="0"/>
                        </a:spcBef>
                        <a:spcAft>
                          <a:spcPts val="0"/>
                        </a:spcAft>
                      </a:pPr>
                      <a:r>
                        <a:rPr lang="en-US" sz="800" dirty="0">
                          <a:effectLst/>
                        </a:rPr>
                        <a:t> </a:t>
                      </a: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20000"/>
                        <a:lumOff val="80000"/>
                      </a:schemeClr>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6"/>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6"/>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6"/>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6"/>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6"/>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6"/>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6"/>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6"/>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20000"/>
                        <a:lumOff val="80000"/>
                      </a:schemeClr>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20000"/>
                        <a:lumOff val="80000"/>
                      </a:schemeClr>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20000"/>
                        <a:lumOff val="80000"/>
                      </a:schemeClr>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10012"/>
                  </a:ext>
                </a:extLst>
              </a:tr>
              <a:tr h="178514">
                <a:tc>
                  <a:txBody>
                    <a:bodyPr/>
                    <a:lstStyle/>
                    <a:p>
                      <a:pPr marL="0" marR="0" algn="ctr">
                        <a:lnSpc>
                          <a:spcPct val="115000"/>
                        </a:lnSpc>
                        <a:spcBef>
                          <a:spcPts val="0"/>
                        </a:spcBef>
                        <a:spcAft>
                          <a:spcPts val="0"/>
                        </a:spcAft>
                      </a:pPr>
                      <a:r>
                        <a:rPr lang="en-US" sz="600" b="1" dirty="0">
                          <a:effectLst/>
                          <a:latin typeface="Open Sans" panose="020B0606030504020204" pitchFamily="34" charset="0"/>
                          <a:ea typeface="Open Sans" panose="020B0606030504020204" pitchFamily="34" charset="0"/>
                          <a:cs typeface="Open Sans" panose="020B0606030504020204" pitchFamily="34" charset="0"/>
                        </a:rPr>
                        <a:t>CPS-17-16</a:t>
                      </a:r>
                      <a:endParaRPr lang="en-US" sz="900" b="1" dirty="0">
                        <a:effectLst/>
                        <a:latin typeface="Open Sans" panose="020B0606030504020204" pitchFamily="34" charset="0"/>
                        <a:ea typeface="Open Sans" panose="020B0606030504020204" pitchFamily="34" charset="0"/>
                        <a:cs typeface="Open Sans" panose="020B0606030504020204" pitchFamily="34" charset="0"/>
                      </a:endParaRPr>
                    </a:p>
                  </a:txBody>
                  <a:tcPr marL="56644" marR="56644" marT="0" marB="0" anchor="ctr">
                    <a:lnT w="12700" cap="flat" cmpd="sng" algn="ctr">
                      <a:solidFill>
                        <a:srgbClr val="034EA2"/>
                      </a:solidFill>
                      <a:prstDash val="solid"/>
                      <a:round/>
                      <a:headEnd type="none" w="med" len="med"/>
                      <a:tailEnd type="none" w="med" len="med"/>
                    </a:lnT>
                    <a:lnB w="12700" cap="flat" cmpd="sng" algn="ctr">
                      <a:solidFill>
                        <a:srgbClr val="034EA2"/>
                      </a:solidFill>
                      <a:prstDash val="solid"/>
                      <a:round/>
                      <a:headEnd type="none" w="med" len="med"/>
                      <a:tailEnd type="none" w="med" len="med"/>
                    </a:lnB>
                    <a:solidFill>
                      <a:srgbClr val="034EA2"/>
                    </a:solidFill>
                  </a:tcPr>
                </a:tc>
                <a:tc>
                  <a:txBody>
                    <a:bodyPr/>
                    <a:lstStyle/>
                    <a:p>
                      <a:pPr marL="0" marR="0" lvl="0" indent="0" algn="l" defTabSz="899010" rtl="0" eaLnBrk="1" fontAlgn="auto" latinLnBrk="0" hangingPunct="1">
                        <a:lnSpc>
                          <a:spcPct val="115000"/>
                        </a:lnSpc>
                        <a:spcBef>
                          <a:spcPts val="0"/>
                        </a:spcBef>
                        <a:spcAft>
                          <a:spcPts val="0"/>
                        </a:spcAft>
                        <a:buClrTx/>
                        <a:buSzTx/>
                        <a:buFontTx/>
                        <a:buNone/>
                        <a:tabLst/>
                        <a:defRPr/>
                      </a:pPr>
                      <a:r>
                        <a:rPr lang="en-US" sz="600" b="0" dirty="0">
                          <a:solidFill>
                            <a:schemeClr val="tx1"/>
                          </a:solidFill>
                          <a:latin typeface="Open Sans" panose="020B0606030504020204" pitchFamily="34" charset="0"/>
                          <a:ea typeface="Open Sans" panose="020B0606030504020204" pitchFamily="34" charset="0"/>
                          <a:cs typeface="Open Sans" panose="020B0606030504020204" pitchFamily="34" charset="0"/>
                        </a:rPr>
                        <a:t>Redesign Existing Components to Minimize Methane Emissions (MERP)</a:t>
                      </a:r>
                    </a:p>
                  </a:txBody>
                  <a:tcPr marL="56644" marR="56644" marT="0" marB="0" anchor="ctr">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40000"/>
                        <a:lumOff val="60000"/>
                      </a:schemeClr>
                    </a:solidFill>
                  </a:tcPr>
                </a:tc>
                <a:tc>
                  <a:txBody>
                    <a:bodyPr/>
                    <a:lstStyle/>
                    <a:p>
                      <a:pPr marL="0" marR="0">
                        <a:lnSpc>
                          <a:spcPct val="115000"/>
                        </a:lnSpc>
                        <a:spcBef>
                          <a:spcPts val="0"/>
                        </a:spcBef>
                        <a:spcAft>
                          <a:spcPts val="0"/>
                        </a:spcAft>
                      </a:pPr>
                      <a:r>
                        <a:rPr lang="en-US" sz="800" dirty="0">
                          <a:effectLst/>
                        </a:rPr>
                        <a:t> </a:t>
                      </a: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40000"/>
                        <a:lumOff val="60000"/>
                      </a:schemeClr>
                    </a:solidFill>
                  </a:tcPr>
                </a:tc>
                <a:tc>
                  <a:txBody>
                    <a:bodyPr/>
                    <a:lstStyle/>
                    <a:p>
                      <a:pPr marL="0" marR="0">
                        <a:lnSpc>
                          <a:spcPct val="115000"/>
                        </a:lnSpc>
                        <a:spcBef>
                          <a:spcPts val="0"/>
                        </a:spcBef>
                        <a:spcAft>
                          <a:spcPts val="0"/>
                        </a:spcAft>
                      </a:pPr>
                      <a:r>
                        <a:rPr lang="en-US" sz="800">
                          <a:effectLst/>
                        </a:rPr>
                        <a:t> </a:t>
                      </a:r>
                      <a:endParaRPr lang="en-US" sz="90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40000"/>
                        <a:lumOff val="60000"/>
                      </a:schemeClr>
                    </a:solidFill>
                  </a:tcPr>
                </a:tc>
                <a:tc>
                  <a:txBody>
                    <a:bodyPr/>
                    <a:lstStyle/>
                    <a:p>
                      <a:pPr marL="0" marR="0">
                        <a:lnSpc>
                          <a:spcPct val="115000"/>
                        </a:lnSpc>
                        <a:spcBef>
                          <a:spcPts val="0"/>
                        </a:spcBef>
                        <a:spcAft>
                          <a:spcPts val="0"/>
                        </a:spcAft>
                      </a:pPr>
                      <a:r>
                        <a:rPr lang="en-US" sz="800" dirty="0">
                          <a:effectLst/>
                        </a:rPr>
                        <a:t> </a:t>
                      </a: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40000"/>
                        <a:lumOff val="60000"/>
                      </a:schemeClr>
                    </a:solidFill>
                  </a:tcPr>
                </a:tc>
                <a:tc>
                  <a:txBody>
                    <a:bodyPr/>
                    <a:lstStyle/>
                    <a:p>
                      <a:pPr marL="0" marR="0">
                        <a:lnSpc>
                          <a:spcPct val="115000"/>
                        </a:lnSpc>
                        <a:spcBef>
                          <a:spcPts val="0"/>
                        </a:spcBef>
                        <a:spcAft>
                          <a:spcPts val="0"/>
                        </a:spcAft>
                      </a:pPr>
                      <a:r>
                        <a:rPr lang="en-US" sz="800">
                          <a:effectLst/>
                        </a:rPr>
                        <a:t> </a:t>
                      </a:r>
                      <a:endParaRPr lang="en-US" sz="90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40000"/>
                        <a:lumOff val="60000"/>
                      </a:schemeClr>
                    </a:solidFill>
                  </a:tcPr>
                </a:tc>
                <a:tc>
                  <a:txBody>
                    <a:bodyPr/>
                    <a:lstStyle/>
                    <a:p>
                      <a:pPr marL="0" marR="0">
                        <a:lnSpc>
                          <a:spcPct val="115000"/>
                        </a:lnSpc>
                        <a:spcBef>
                          <a:spcPts val="0"/>
                        </a:spcBef>
                        <a:spcAft>
                          <a:spcPts val="0"/>
                        </a:spcAft>
                      </a:pPr>
                      <a:r>
                        <a:rPr lang="en-US" sz="800">
                          <a:effectLst/>
                        </a:rPr>
                        <a:t> </a:t>
                      </a:r>
                      <a:endParaRPr lang="en-US" sz="90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40000"/>
                        <a:lumOff val="60000"/>
                      </a:schemeClr>
                    </a:solidFill>
                  </a:tcPr>
                </a:tc>
                <a:tc>
                  <a:txBody>
                    <a:bodyPr/>
                    <a:lstStyle/>
                    <a:p>
                      <a:pPr marL="0" marR="0">
                        <a:lnSpc>
                          <a:spcPct val="115000"/>
                        </a:lnSpc>
                        <a:spcBef>
                          <a:spcPts val="0"/>
                        </a:spcBef>
                        <a:spcAft>
                          <a:spcPts val="0"/>
                        </a:spcAft>
                      </a:pPr>
                      <a:r>
                        <a:rPr lang="en-US" sz="800" dirty="0">
                          <a:effectLst/>
                        </a:rPr>
                        <a:t> </a:t>
                      </a: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40000"/>
                        <a:lumOff val="60000"/>
                      </a:schemeClr>
                    </a:solidFill>
                  </a:tcPr>
                </a:tc>
                <a:tc>
                  <a:txBody>
                    <a:bodyPr/>
                    <a:lstStyle/>
                    <a:p>
                      <a:pPr marL="0" marR="0">
                        <a:lnSpc>
                          <a:spcPct val="115000"/>
                        </a:lnSpc>
                        <a:spcBef>
                          <a:spcPts val="0"/>
                        </a:spcBef>
                        <a:spcAft>
                          <a:spcPts val="0"/>
                        </a:spcAft>
                      </a:pPr>
                      <a:r>
                        <a:rPr lang="en-US" sz="800">
                          <a:effectLst/>
                        </a:rPr>
                        <a:t> </a:t>
                      </a:r>
                      <a:endParaRPr lang="en-US" sz="90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40000"/>
                        <a:lumOff val="60000"/>
                      </a:schemeClr>
                    </a:solidFill>
                  </a:tcPr>
                </a:tc>
                <a:tc>
                  <a:txBody>
                    <a:bodyPr/>
                    <a:lstStyle/>
                    <a:p>
                      <a:pPr marL="0" marR="0">
                        <a:lnSpc>
                          <a:spcPct val="115000"/>
                        </a:lnSpc>
                        <a:spcBef>
                          <a:spcPts val="0"/>
                        </a:spcBef>
                        <a:spcAft>
                          <a:spcPts val="0"/>
                        </a:spcAft>
                      </a:pPr>
                      <a:r>
                        <a:rPr lang="en-US" sz="800" dirty="0">
                          <a:effectLst/>
                        </a:rPr>
                        <a:t> </a:t>
                      </a: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40000"/>
                        <a:lumOff val="60000"/>
                      </a:schemeClr>
                    </a:solidFill>
                  </a:tcPr>
                </a:tc>
                <a:tc>
                  <a:txBody>
                    <a:bodyPr/>
                    <a:lstStyle/>
                    <a:p>
                      <a:pPr marL="0" marR="0">
                        <a:lnSpc>
                          <a:spcPct val="115000"/>
                        </a:lnSpc>
                        <a:spcBef>
                          <a:spcPts val="0"/>
                        </a:spcBef>
                        <a:spcAft>
                          <a:spcPts val="0"/>
                        </a:spcAft>
                      </a:pPr>
                      <a:r>
                        <a:rPr lang="en-US" sz="800">
                          <a:effectLst/>
                        </a:rPr>
                        <a:t> </a:t>
                      </a:r>
                      <a:endParaRPr lang="en-US" sz="90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40000"/>
                        <a:lumOff val="60000"/>
                      </a:schemeClr>
                    </a:solidFill>
                  </a:tcPr>
                </a:tc>
                <a:tc>
                  <a:txBody>
                    <a:bodyPr/>
                    <a:lstStyle/>
                    <a:p>
                      <a:pPr marL="0" marR="0">
                        <a:lnSpc>
                          <a:spcPct val="115000"/>
                        </a:lnSpc>
                        <a:spcBef>
                          <a:spcPts val="0"/>
                        </a:spcBef>
                        <a:spcAft>
                          <a:spcPts val="0"/>
                        </a:spcAft>
                      </a:pPr>
                      <a:r>
                        <a:rPr lang="en-US" sz="800" dirty="0">
                          <a:effectLst/>
                        </a:rPr>
                        <a:t> </a:t>
                      </a: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40000"/>
                        <a:lumOff val="60000"/>
                      </a:schemeClr>
                    </a:solidFill>
                  </a:tcPr>
                </a:tc>
                <a:tc>
                  <a:txBody>
                    <a:bodyPr/>
                    <a:lstStyle/>
                    <a:p>
                      <a:pPr marL="0" marR="0">
                        <a:lnSpc>
                          <a:spcPct val="115000"/>
                        </a:lnSpc>
                        <a:spcBef>
                          <a:spcPts val="0"/>
                        </a:spcBef>
                        <a:spcAft>
                          <a:spcPts val="0"/>
                        </a:spcAft>
                      </a:pPr>
                      <a:r>
                        <a:rPr lang="en-US" sz="800" dirty="0">
                          <a:effectLst/>
                        </a:rPr>
                        <a:t> </a:t>
                      </a:r>
                      <a:endParaRPr lang="en-US" sz="900" dirty="0">
                        <a:effectLst/>
                        <a:latin typeface="Calibri"/>
                        <a:ea typeface="Calibri"/>
                        <a:cs typeface="Times New Roman"/>
                      </a:endParaRPr>
                    </a:p>
                  </a:txBody>
                  <a:tcPr marL="56644" marR="56644" marT="0" marB="0">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40000"/>
                        <a:lumOff val="60000"/>
                      </a:schemeClr>
                    </a:solidFill>
                  </a:tcPr>
                </a:tc>
                <a:tc>
                  <a:txBody>
                    <a:bodyPr/>
                    <a:lstStyle/>
                    <a:p>
                      <a:pPr marL="0" marR="0">
                        <a:lnSpc>
                          <a:spcPct val="115000"/>
                        </a:lnSpc>
                        <a:spcBef>
                          <a:spcPts val="0"/>
                        </a:spcBef>
                        <a:spcAft>
                          <a:spcPts val="0"/>
                        </a:spcAft>
                      </a:pPr>
                      <a:r>
                        <a:rPr lang="en-US" sz="800" dirty="0">
                          <a:effectLst/>
                        </a:rPr>
                        <a:t> </a:t>
                      </a: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40000"/>
                        <a:lumOff val="60000"/>
                      </a:schemeClr>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40000"/>
                        <a:lumOff val="60000"/>
                      </a:schemeClr>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40000"/>
                        <a:lumOff val="60000"/>
                      </a:schemeClr>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40000"/>
                        <a:lumOff val="60000"/>
                      </a:schemeClr>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40000"/>
                        <a:lumOff val="60000"/>
                      </a:schemeClr>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40000"/>
                        <a:lumOff val="60000"/>
                      </a:schemeClr>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40000"/>
                        <a:lumOff val="60000"/>
                      </a:schemeClr>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40000"/>
                        <a:lumOff val="60000"/>
                      </a:schemeClr>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40000"/>
                        <a:lumOff val="60000"/>
                      </a:schemeClr>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6"/>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6"/>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40000"/>
                        <a:lumOff val="60000"/>
                      </a:schemeClr>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40000"/>
                        <a:lumOff val="60000"/>
                      </a:schemeClr>
                    </a:solidFill>
                  </a:tcPr>
                </a:tc>
                <a:extLst>
                  <a:ext uri="{0D108BD9-81ED-4DB2-BD59-A6C34878D82A}">
                    <a16:rowId xmlns:a16="http://schemas.microsoft.com/office/drawing/2014/main" val="10013"/>
                  </a:ext>
                </a:extLst>
              </a:tr>
              <a:tr h="178514">
                <a:tc>
                  <a:txBody>
                    <a:bodyPr/>
                    <a:lstStyle/>
                    <a:p>
                      <a:pPr marL="0" marR="0" algn="ctr">
                        <a:lnSpc>
                          <a:spcPct val="115000"/>
                        </a:lnSpc>
                        <a:spcBef>
                          <a:spcPts val="0"/>
                        </a:spcBef>
                        <a:spcAft>
                          <a:spcPts val="0"/>
                        </a:spcAft>
                      </a:pPr>
                      <a:r>
                        <a:rPr lang="en-US" sz="600" b="1" dirty="0">
                          <a:effectLst/>
                          <a:latin typeface="Open Sans" panose="020B0606030504020204" pitchFamily="34" charset="0"/>
                          <a:ea typeface="Open Sans" panose="020B0606030504020204" pitchFamily="34" charset="0"/>
                          <a:cs typeface="Open Sans" panose="020B0606030504020204" pitchFamily="34" charset="0"/>
                        </a:rPr>
                        <a:t>CPS-17-18</a:t>
                      </a:r>
                      <a:endParaRPr lang="en-US" sz="900" b="1" dirty="0">
                        <a:effectLst/>
                        <a:latin typeface="Open Sans" panose="020B0606030504020204" pitchFamily="34" charset="0"/>
                        <a:ea typeface="Open Sans" panose="020B0606030504020204" pitchFamily="34" charset="0"/>
                        <a:cs typeface="Open Sans" panose="020B0606030504020204" pitchFamily="34" charset="0"/>
                      </a:endParaRPr>
                    </a:p>
                  </a:txBody>
                  <a:tcPr marL="56644" marR="56644" marT="0" marB="0" anchor="ctr">
                    <a:lnT w="12700" cap="flat" cmpd="sng" algn="ctr">
                      <a:solidFill>
                        <a:srgbClr val="034EA2"/>
                      </a:solidFill>
                      <a:prstDash val="solid"/>
                      <a:round/>
                      <a:headEnd type="none" w="med" len="med"/>
                      <a:tailEnd type="none" w="med" len="med"/>
                    </a:lnT>
                    <a:lnB w="12700" cap="flat" cmpd="sng" algn="ctr">
                      <a:solidFill>
                        <a:srgbClr val="034EA2"/>
                      </a:solidFill>
                      <a:prstDash val="solid"/>
                      <a:round/>
                      <a:headEnd type="none" w="med" len="med"/>
                      <a:tailEnd type="none" w="med" len="med"/>
                    </a:lnB>
                    <a:solidFill>
                      <a:srgbClr val="034EA2"/>
                    </a:solidFill>
                  </a:tcPr>
                </a:tc>
                <a:tc>
                  <a:txBody>
                    <a:bodyPr/>
                    <a:lstStyle/>
                    <a:p>
                      <a:pPr marL="0" marR="0" lvl="0" indent="0" algn="l" defTabSz="899010" rtl="0" eaLnBrk="1" fontAlgn="auto" latinLnBrk="0" hangingPunct="1">
                        <a:lnSpc>
                          <a:spcPct val="115000"/>
                        </a:lnSpc>
                        <a:spcBef>
                          <a:spcPts val="0"/>
                        </a:spcBef>
                        <a:spcAft>
                          <a:spcPts val="0"/>
                        </a:spcAft>
                        <a:buClrTx/>
                        <a:buSzTx/>
                        <a:buFontTx/>
                        <a:buNone/>
                        <a:tabLst/>
                        <a:defRPr/>
                      </a:pPr>
                      <a:r>
                        <a:rPr lang="en-US" sz="600" b="0" dirty="0">
                          <a:solidFill>
                            <a:schemeClr val="tx1"/>
                          </a:solidFill>
                          <a:latin typeface="Open Sans" panose="020B0606030504020204" pitchFamily="34" charset="0"/>
                          <a:ea typeface="Open Sans" panose="020B0606030504020204" pitchFamily="34" charset="0"/>
                          <a:cs typeface="Open Sans" panose="020B0606030504020204" pitchFamily="34" charset="0"/>
                        </a:rPr>
                        <a:t>Road Mapping Activity for Low CO2e Engine Technologies </a:t>
                      </a:r>
                    </a:p>
                  </a:txBody>
                  <a:tcPr marL="56644" marR="56644" marT="0" marB="0" anchor="ctr">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20000"/>
                        <a:lumOff val="80000"/>
                      </a:schemeClr>
                    </a:solidFill>
                  </a:tcPr>
                </a:tc>
                <a:tc>
                  <a:txBody>
                    <a:bodyPr/>
                    <a:lstStyle/>
                    <a:p>
                      <a:pPr marL="0" marR="0">
                        <a:lnSpc>
                          <a:spcPct val="115000"/>
                        </a:lnSpc>
                        <a:spcBef>
                          <a:spcPts val="0"/>
                        </a:spcBef>
                        <a:spcAft>
                          <a:spcPts val="0"/>
                        </a:spcAft>
                      </a:pPr>
                      <a:r>
                        <a:rPr lang="en-US" sz="800" dirty="0">
                          <a:effectLst/>
                        </a:rPr>
                        <a:t> </a:t>
                      </a: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20000"/>
                        <a:lumOff val="80000"/>
                      </a:schemeClr>
                    </a:solidFill>
                  </a:tcPr>
                </a:tc>
                <a:tc>
                  <a:txBody>
                    <a:bodyPr/>
                    <a:lstStyle/>
                    <a:p>
                      <a:pPr marL="0" marR="0">
                        <a:lnSpc>
                          <a:spcPct val="115000"/>
                        </a:lnSpc>
                        <a:spcBef>
                          <a:spcPts val="0"/>
                        </a:spcBef>
                        <a:spcAft>
                          <a:spcPts val="0"/>
                        </a:spcAft>
                      </a:pPr>
                      <a:r>
                        <a:rPr lang="en-US" sz="800">
                          <a:effectLst/>
                        </a:rPr>
                        <a:t> </a:t>
                      </a:r>
                      <a:endParaRPr lang="en-US" sz="90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20000"/>
                        <a:lumOff val="80000"/>
                      </a:schemeClr>
                    </a:solidFill>
                  </a:tcPr>
                </a:tc>
                <a:tc>
                  <a:txBody>
                    <a:bodyPr/>
                    <a:lstStyle/>
                    <a:p>
                      <a:pPr marL="0" marR="0">
                        <a:lnSpc>
                          <a:spcPct val="115000"/>
                        </a:lnSpc>
                        <a:spcBef>
                          <a:spcPts val="0"/>
                        </a:spcBef>
                        <a:spcAft>
                          <a:spcPts val="0"/>
                        </a:spcAft>
                      </a:pPr>
                      <a:r>
                        <a:rPr lang="en-US" sz="800" dirty="0">
                          <a:effectLst/>
                        </a:rPr>
                        <a:t> </a:t>
                      </a: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20000"/>
                        <a:lumOff val="80000"/>
                      </a:schemeClr>
                    </a:solidFill>
                  </a:tcPr>
                </a:tc>
                <a:tc>
                  <a:txBody>
                    <a:bodyPr/>
                    <a:lstStyle/>
                    <a:p>
                      <a:pPr marL="0" marR="0">
                        <a:lnSpc>
                          <a:spcPct val="115000"/>
                        </a:lnSpc>
                        <a:spcBef>
                          <a:spcPts val="0"/>
                        </a:spcBef>
                        <a:spcAft>
                          <a:spcPts val="0"/>
                        </a:spcAft>
                      </a:pPr>
                      <a:r>
                        <a:rPr lang="en-US" sz="800">
                          <a:effectLst/>
                        </a:rPr>
                        <a:t> </a:t>
                      </a:r>
                      <a:endParaRPr lang="en-US" sz="90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20000"/>
                        <a:lumOff val="80000"/>
                      </a:schemeClr>
                    </a:solidFill>
                  </a:tcPr>
                </a:tc>
                <a:tc>
                  <a:txBody>
                    <a:bodyPr/>
                    <a:lstStyle/>
                    <a:p>
                      <a:pPr marL="0" marR="0">
                        <a:lnSpc>
                          <a:spcPct val="115000"/>
                        </a:lnSpc>
                        <a:spcBef>
                          <a:spcPts val="0"/>
                        </a:spcBef>
                        <a:spcAft>
                          <a:spcPts val="0"/>
                        </a:spcAft>
                      </a:pPr>
                      <a:r>
                        <a:rPr lang="en-US" sz="800">
                          <a:effectLst/>
                        </a:rPr>
                        <a:t> </a:t>
                      </a:r>
                      <a:endParaRPr lang="en-US" sz="90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20000"/>
                        <a:lumOff val="80000"/>
                      </a:schemeClr>
                    </a:solidFill>
                  </a:tcPr>
                </a:tc>
                <a:tc>
                  <a:txBody>
                    <a:bodyPr/>
                    <a:lstStyle/>
                    <a:p>
                      <a:pPr marL="0" marR="0">
                        <a:lnSpc>
                          <a:spcPct val="115000"/>
                        </a:lnSpc>
                        <a:spcBef>
                          <a:spcPts val="0"/>
                        </a:spcBef>
                        <a:spcAft>
                          <a:spcPts val="0"/>
                        </a:spcAft>
                      </a:pPr>
                      <a:r>
                        <a:rPr lang="en-US" sz="800">
                          <a:effectLst/>
                        </a:rPr>
                        <a:t> </a:t>
                      </a:r>
                      <a:endParaRPr lang="en-US" sz="90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20000"/>
                        <a:lumOff val="80000"/>
                      </a:schemeClr>
                    </a:solidFill>
                  </a:tcPr>
                </a:tc>
                <a:tc>
                  <a:txBody>
                    <a:bodyPr/>
                    <a:lstStyle/>
                    <a:p>
                      <a:pPr marL="0" marR="0">
                        <a:lnSpc>
                          <a:spcPct val="115000"/>
                        </a:lnSpc>
                        <a:spcBef>
                          <a:spcPts val="0"/>
                        </a:spcBef>
                        <a:spcAft>
                          <a:spcPts val="0"/>
                        </a:spcAft>
                      </a:pPr>
                      <a:r>
                        <a:rPr lang="en-US" sz="800">
                          <a:effectLst/>
                        </a:rPr>
                        <a:t> </a:t>
                      </a:r>
                      <a:endParaRPr lang="en-US" sz="90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20000"/>
                        <a:lumOff val="80000"/>
                      </a:schemeClr>
                    </a:solidFill>
                  </a:tcPr>
                </a:tc>
                <a:tc>
                  <a:txBody>
                    <a:bodyPr/>
                    <a:lstStyle/>
                    <a:p>
                      <a:pPr marL="0" marR="0">
                        <a:lnSpc>
                          <a:spcPct val="115000"/>
                        </a:lnSpc>
                        <a:spcBef>
                          <a:spcPts val="0"/>
                        </a:spcBef>
                        <a:spcAft>
                          <a:spcPts val="0"/>
                        </a:spcAft>
                      </a:pPr>
                      <a:r>
                        <a:rPr lang="en-US" sz="800" dirty="0">
                          <a:effectLst/>
                        </a:rPr>
                        <a:t> </a:t>
                      </a: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20000"/>
                        <a:lumOff val="80000"/>
                      </a:schemeClr>
                    </a:solidFill>
                  </a:tcPr>
                </a:tc>
                <a:tc>
                  <a:txBody>
                    <a:bodyPr/>
                    <a:lstStyle/>
                    <a:p>
                      <a:pPr marL="0" marR="0">
                        <a:lnSpc>
                          <a:spcPct val="115000"/>
                        </a:lnSpc>
                        <a:spcBef>
                          <a:spcPts val="0"/>
                        </a:spcBef>
                        <a:spcAft>
                          <a:spcPts val="0"/>
                        </a:spcAft>
                      </a:pPr>
                      <a:r>
                        <a:rPr lang="en-US" sz="800">
                          <a:effectLst/>
                        </a:rPr>
                        <a:t> </a:t>
                      </a:r>
                      <a:endParaRPr lang="en-US" sz="90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20000"/>
                        <a:lumOff val="80000"/>
                      </a:schemeClr>
                    </a:solidFill>
                  </a:tcPr>
                </a:tc>
                <a:tc>
                  <a:txBody>
                    <a:bodyPr/>
                    <a:lstStyle/>
                    <a:p>
                      <a:pPr marL="0" marR="0">
                        <a:lnSpc>
                          <a:spcPct val="115000"/>
                        </a:lnSpc>
                        <a:spcBef>
                          <a:spcPts val="0"/>
                        </a:spcBef>
                        <a:spcAft>
                          <a:spcPts val="0"/>
                        </a:spcAft>
                      </a:pPr>
                      <a:r>
                        <a:rPr lang="en-US" sz="800" dirty="0">
                          <a:effectLst/>
                        </a:rPr>
                        <a:t> </a:t>
                      </a: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20000"/>
                        <a:lumOff val="80000"/>
                      </a:schemeClr>
                    </a:solidFill>
                  </a:tcPr>
                </a:tc>
                <a:tc>
                  <a:txBody>
                    <a:bodyPr/>
                    <a:lstStyle/>
                    <a:p>
                      <a:pPr marL="0" marR="0">
                        <a:lnSpc>
                          <a:spcPct val="115000"/>
                        </a:lnSpc>
                        <a:spcBef>
                          <a:spcPts val="0"/>
                        </a:spcBef>
                        <a:spcAft>
                          <a:spcPts val="0"/>
                        </a:spcAft>
                      </a:pPr>
                      <a:r>
                        <a:rPr lang="en-US" sz="800">
                          <a:effectLst/>
                        </a:rPr>
                        <a:t> </a:t>
                      </a:r>
                      <a:endParaRPr lang="en-US" sz="900">
                        <a:effectLst/>
                        <a:latin typeface="Calibri"/>
                        <a:ea typeface="Calibri"/>
                        <a:cs typeface="Times New Roman"/>
                      </a:endParaRPr>
                    </a:p>
                  </a:txBody>
                  <a:tcPr marL="56644" marR="56644" marT="0" marB="0">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20000"/>
                        <a:lumOff val="80000"/>
                      </a:schemeClr>
                    </a:solidFill>
                  </a:tcPr>
                </a:tc>
                <a:tc>
                  <a:txBody>
                    <a:bodyPr/>
                    <a:lstStyle/>
                    <a:p>
                      <a:pPr marL="0" marR="0">
                        <a:lnSpc>
                          <a:spcPct val="115000"/>
                        </a:lnSpc>
                        <a:spcBef>
                          <a:spcPts val="0"/>
                        </a:spcBef>
                        <a:spcAft>
                          <a:spcPts val="0"/>
                        </a:spcAft>
                      </a:pPr>
                      <a:r>
                        <a:rPr lang="en-US" sz="800" dirty="0">
                          <a:effectLst/>
                        </a:rPr>
                        <a:t> </a:t>
                      </a: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20000"/>
                        <a:lumOff val="80000"/>
                      </a:schemeClr>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20000"/>
                        <a:lumOff val="80000"/>
                      </a:schemeClr>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20000"/>
                        <a:lumOff val="80000"/>
                      </a:schemeClr>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20000"/>
                        <a:lumOff val="80000"/>
                      </a:schemeClr>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20000"/>
                        <a:lumOff val="80000"/>
                      </a:schemeClr>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20000"/>
                        <a:lumOff val="80000"/>
                      </a:schemeClr>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6"/>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6"/>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6"/>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20000"/>
                        <a:lumOff val="80000"/>
                      </a:schemeClr>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20000"/>
                        <a:lumOff val="80000"/>
                      </a:schemeClr>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20000"/>
                        <a:lumOff val="80000"/>
                      </a:schemeClr>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10014"/>
                  </a:ext>
                </a:extLst>
              </a:tr>
              <a:tr h="178514">
                <a:tc>
                  <a:txBody>
                    <a:bodyPr/>
                    <a:lstStyle/>
                    <a:p>
                      <a:pPr marL="0" marR="0" algn="ctr">
                        <a:lnSpc>
                          <a:spcPct val="115000"/>
                        </a:lnSpc>
                        <a:spcBef>
                          <a:spcPts val="0"/>
                        </a:spcBef>
                        <a:spcAft>
                          <a:spcPts val="0"/>
                        </a:spcAft>
                      </a:pPr>
                      <a:r>
                        <a:rPr lang="en-US" sz="600" b="1" dirty="0">
                          <a:effectLst/>
                          <a:latin typeface="Open Sans" panose="020B0606030504020204" pitchFamily="34" charset="0"/>
                          <a:ea typeface="Open Sans" panose="020B0606030504020204" pitchFamily="34" charset="0"/>
                          <a:cs typeface="Open Sans" panose="020B0606030504020204" pitchFamily="34" charset="0"/>
                        </a:rPr>
                        <a:t>CPS-17-20</a:t>
                      </a:r>
                      <a:endParaRPr lang="en-US" sz="900" b="1" dirty="0">
                        <a:effectLst/>
                        <a:latin typeface="Open Sans" panose="020B0606030504020204" pitchFamily="34" charset="0"/>
                        <a:ea typeface="Open Sans" panose="020B0606030504020204" pitchFamily="34" charset="0"/>
                        <a:cs typeface="Open Sans" panose="020B0606030504020204" pitchFamily="34" charset="0"/>
                      </a:endParaRPr>
                    </a:p>
                  </a:txBody>
                  <a:tcPr marL="56644" marR="56644" marT="0" marB="0" anchor="ctr">
                    <a:lnT w="12700" cap="flat" cmpd="sng" algn="ctr">
                      <a:solidFill>
                        <a:srgbClr val="034EA2"/>
                      </a:solidFill>
                      <a:prstDash val="solid"/>
                      <a:round/>
                      <a:headEnd type="none" w="med" len="med"/>
                      <a:tailEnd type="none" w="med" len="med"/>
                    </a:lnT>
                    <a:lnB w="12700" cap="flat" cmpd="sng" algn="ctr">
                      <a:solidFill>
                        <a:srgbClr val="034EA2"/>
                      </a:solidFill>
                      <a:prstDash val="solid"/>
                      <a:round/>
                      <a:headEnd type="none" w="med" len="med"/>
                      <a:tailEnd type="none" w="med" len="med"/>
                    </a:lnB>
                    <a:solidFill>
                      <a:srgbClr val="034EA2"/>
                    </a:solidFill>
                  </a:tcPr>
                </a:tc>
                <a:tc>
                  <a:txBody>
                    <a:bodyPr/>
                    <a:lstStyle/>
                    <a:p>
                      <a:pPr marL="0" marR="0" lvl="0" indent="0" algn="l" defTabSz="899010" rtl="0" eaLnBrk="1" fontAlgn="auto" latinLnBrk="0" hangingPunct="1">
                        <a:lnSpc>
                          <a:spcPct val="115000"/>
                        </a:lnSpc>
                        <a:spcBef>
                          <a:spcPts val="0"/>
                        </a:spcBef>
                        <a:spcAft>
                          <a:spcPts val="0"/>
                        </a:spcAft>
                        <a:buClrTx/>
                        <a:buSzTx/>
                        <a:buFontTx/>
                        <a:buNone/>
                        <a:tabLst/>
                        <a:defRPr/>
                      </a:pPr>
                      <a:r>
                        <a:rPr lang="en-US" sz="600" b="0" dirty="0">
                          <a:solidFill>
                            <a:schemeClr val="tx1"/>
                          </a:solidFill>
                          <a:latin typeface="Open Sans" panose="020B0606030504020204" pitchFamily="34" charset="0"/>
                          <a:ea typeface="Open Sans" panose="020B0606030504020204" pitchFamily="34" charset="0"/>
                          <a:cs typeface="Open Sans" panose="020B0606030504020204" pitchFamily="34" charset="0"/>
                        </a:rPr>
                        <a:t>Greenhouse Gas SRP Compendium </a:t>
                      </a:r>
                    </a:p>
                  </a:txBody>
                  <a:tcPr marL="56644" marR="56644" marT="0" marB="0" anchor="ctr">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40000"/>
                        <a:lumOff val="60000"/>
                      </a:schemeClr>
                    </a:solidFill>
                  </a:tcPr>
                </a:tc>
                <a:tc>
                  <a:txBody>
                    <a:bodyPr/>
                    <a:lstStyle/>
                    <a:p>
                      <a:pPr marL="0" marR="0">
                        <a:lnSpc>
                          <a:spcPct val="115000"/>
                        </a:lnSpc>
                        <a:spcBef>
                          <a:spcPts val="0"/>
                        </a:spcBef>
                        <a:spcAft>
                          <a:spcPts val="0"/>
                        </a:spcAft>
                      </a:pPr>
                      <a:r>
                        <a:rPr lang="en-US" sz="800" dirty="0">
                          <a:effectLst/>
                        </a:rPr>
                        <a:t> </a:t>
                      </a: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40000"/>
                        <a:lumOff val="60000"/>
                      </a:schemeClr>
                    </a:solidFill>
                  </a:tcPr>
                </a:tc>
                <a:tc>
                  <a:txBody>
                    <a:bodyPr/>
                    <a:lstStyle/>
                    <a:p>
                      <a:pPr marL="0" marR="0">
                        <a:lnSpc>
                          <a:spcPct val="115000"/>
                        </a:lnSpc>
                        <a:spcBef>
                          <a:spcPts val="0"/>
                        </a:spcBef>
                        <a:spcAft>
                          <a:spcPts val="0"/>
                        </a:spcAft>
                      </a:pPr>
                      <a:r>
                        <a:rPr lang="en-US" sz="800" dirty="0">
                          <a:effectLst/>
                        </a:rPr>
                        <a:t> </a:t>
                      </a: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40000"/>
                        <a:lumOff val="60000"/>
                      </a:schemeClr>
                    </a:solidFill>
                  </a:tcPr>
                </a:tc>
                <a:tc>
                  <a:txBody>
                    <a:bodyPr/>
                    <a:lstStyle/>
                    <a:p>
                      <a:pPr marL="0" marR="0">
                        <a:lnSpc>
                          <a:spcPct val="115000"/>
                        </a:lnSpc>
                        <a:spcBef>
                          <a:spcPts val="0"/>
                        </a:spcBef>
                        <a:spcAft>
                          <a:spcPts val="0"/>
                        </a:spcAft>
                      </a:pPr>
                      <a:r>
                        <a:rPr lang="en-US" sz="800" dirty="0">
                          <a:effectLst/>
                        </a:rPr>
                        <a:t> </a:t>
                      </a: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40000"/>
                        <a:lumOff val="60000"/>
                      </a:schemeClr>
                    </a:solidFill>
                  </a:tcPr>
                </a:tc>
                <a:tc>
                  <a:txBody>
                    <a:bodyPr/>
                    <a:lstStyle/>
                    <a:p>
                      <a:pPr marL="0" marR="0">
                        <a:lnSpc>
                          <a:spcPct val="115000"/>
                        </a:lnSpc>
                        <a:spcBef>
                          <a:spcPts val="0"/>
                        </a:spcBef>
                        <a:spcAft>
                          <a:spcPts val="0"/>
                        </a:spcAft>
                      </a:pPr>
                      <a:r>
                        <a:rPr lang="en-US" sz="800" dirty="0">
                          <a:effectLst/>
                        </a:rPr>
                        <a:t> </a:t>
                      </a: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40000"/>
                        <a:lumOff val="60000"/>
                      </a:schemeClr>
                    </a:solidFill>
                  </a:tcPr>
                </a:tc>
                <a:tc>
                  <a:txBody>
                    <a:bodyPr/>
                    <a:lstStyle/>
                    <a:p>
                      <a:pPr marL="0" marR="0">
                        <a:lnSpc>
                          <a:spcPct val="115000"/>
                        </a:lnSpc>
                        <a:spcBef>
                          <a:spcPts val="0"/>
                        </a:spcBef>
                        <a:spcAft>
                          <a:spcPts val="0"/>
                        </a:spcAft>
                      </a:pPr>
                      <a:r>
                        <a:rPr lang="en-US" sz="800">
                          <a:effectLst/>
                        </a:rPr>
                        <a:t> </a:t>
                      </a:r>
                      <a:endParaRPr lang="en-US" sz="90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40000"/>
                        <a:lumOff val="60000"/>
                      </a:schemeClr>
                    </a:solidFill>
                  </a:tcPr>
                </a:tc>
                <a:tc>
                  <a:txBody>
                    <a:bodyPr/>
                    <a:lstStyle/>
                    <a:p>
                      <a:pPr marL="0" marR="0">
                        <a:lnSpc>
                          <a:spcPct val="115000"/>
                        </a:lnSpc>
                        <a:spcBef>
                          <a:spcPts val="0"/>
                        </a:spcBef>
                        <a:spcAft>
                          <a:spcPts val="0"/>
                        </a:spcAft>
                      </a:pPr>
                      <a:r>
                        <a:rPr lang="en-US" sz="800" dirty="0">
                          <a:effectLst/>
                        </a:rPr>
                        <a:t> </a:t>
                      </a: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40000"/>
                        <a:lumOff val="60000"/>
                      </a:schemeClr>
                    </a:solidFill>
                  </a:tcPr>
                </a:tc>
                <a:tc>
                  <a:txBody>
                    <a:bodyPr/>
                    <a:lstStyle/>
                    <a:p>
                      <a:pPr marL="0" marR="0">
                        <a:lnSpc>
                          <a:spcPct val="115000"/>
                        </a:lnSpc>
                        <a:spcBef>
                          <a:spcPts val="0"/>
                        </a:spcBef>
                        <a:spcAft>
                          <a:spcPts val="0"/>
                        </a:spcAft>
                      </a:pPr>
                      <a:r>
                        <a:rPr lang="en-US" sz="800">
                          <a:effectLst/>
                        </a:rPr>
                        <a:t> </a:t>
                      </a:r>
                      <a:endParaRPr lang="en-US" sz="90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40000"/>
                        <a:lumOff val="60000"/>
                      </a:schemeClr>
                    </a:solidFill>
                  </a:tcPr>
                </a:tc>
                <a:tc>
                  <a:txBody>
                    <a:bodyPr/>
                    <a:lstStyle/>
                    <a:p>
                      <a:pPr marL="0" marR="0">
                        <a:lnSpc>
                          <a:spcPct val="115000"/>
                        </a:lnSpc>
                        <a:spcBef>
                          <a:spcPts val="0"/>
                        </a:spcBef>
                        <a:spcAft>
                          <a:spcPts val="0"/>
                        </a:spcAft>
                      </a:pPr>
                      <a:r>
                        <a:rPr lang="en-US" sz="800" dirty="0">
                          <a:effectLst/>
                        </a:rPr>
                        <a:t> </a:t>
                      </a: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40000"/>
                        <a:lumOff val="60000"/>
                      </a:schemeClr>
                    </a:solidFill>
                  </a:tcPr>
                </a:tc>
                <a:tc>
                  <a:txBody>
                    <a:bodyPr/>
                    <a:lstStyle/>
                    <a:p>
                      <a:pPr marL="0" marR="0">
                        <a:lnSpc>
                          <a:spcPct val="115000"/>
                        </a:lnSpc>
                        <a:spcBef>
                          <a:spcPts val="0"/>
                        </a:spcBef>
                        <a:spcAft>
                          <a:spcPts val="0"/>
                        </a:spcAft>
                      </a:pPr>
                      <a:r>
                        <a:rPr lang="en-US" sz="800" dirty="0">
                          <a:effectLst/>
                        </a:rPr>
                        <a:t> </a:t>
                      </a: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40000"/>
                        <a:lumOff val="60000"/>
                      </a:schemeClr>
                    </a:solidFill>
                  </a:tcPr>
                </a:tc>
                <a:tc>
                  <a:txBody>
                    <a:bodyPr/>
                    <a:lstStyle/>
                    <a:p>
                      <a:pPr marL="0" marR="0">
                        <a:lnSpc>
                          <a:spcPct val="115000"/>
                        </a:lnSpc>
                        <a:spcBef>
                          <a:spcPts val="0"/>
                        </a:spcBef>
                        <a:spcAft>
                          <a:spcPts val="0"/>
                        </a:spcAft>
                      </a:pPr>
                      <a:r>
                        <a:rPr lang="en-US" sz="800" dirty="0">
                          <a:effectLst/>
                        </a:rPr>
                        <a:t> </a:t>
                      </a: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40000"/>
                        <a:lumOff val="60000"/>
                      </a:schemeClr>
                    </a:solidFill>
                  </a:tcPr>
                </a:tc>
                <a:tc>
                  <a:txBody>
                    <a:bodyPr/>
                    <a:lstStyle/>
                    <a:p>
                      <a:pPr marL="0" marR="0">
                        <a:lnSpc>
                          <a:spcPct val="115000"/>
                        </a:lnSpc>
                        <a:spcBef>
                          <a:spcPts val="0"/>
                        </a:spcBef>
                        <a:spcAft>
                          <a:spcPts val="0"/>
                        </a:spcAft>
                      </a:pPr>
                      <a:r>
                        <a:rPr lang="en-US" sz="800" dirty="0">
                          <a:effectLst/>
                        </a:rPr>
                        <a:t> </a:t>
                      </a:r>
                      <a:endParaRPr lang="en-US" sz="900" dirty="0">
                        <a:effectLst/>
                        <a:latin typeface="Calibri"/>
                        <a:ea typeface="Calibri"/>
                        <a:cs typeface="Times New Roman"/>
                      </a:endParaRPr>
                    </a:p>
                  </a:txBody>
                  <a:tcPr marL="56644" marR="56644" marT="0" marB="0">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40000"/>
                        <a:lumOff val="60000"/>
                      </a:schemeClr>
                    </a:solidFill>
                  </a:tcPr>
                </a:tc>
                <a:tc>
                  <a:txBody>
                    <a:bodyPr/>
                    <a:lstStyle/>
                    <a:p>
                      <a:pPr marL="0" marR="0">
                        <a:lnSpc>
                          <a:spcPct val="115000"/>
                        </a:lnSpc>
                        <a:spcBef>
                          <a:spcPts val="0"/>
                        </a:spcBef>
                        <a:spcAft>
                          <a:spcPts val="0"/>
                        </a:spcAft>
                      </a:pPr>
                      <a:r>
                        <a:rPr lang="en-US" sz="800" dirty="0">
                          <a:effectLst/>
                        </a:rPr>
                        <a:t> </a:t>
                      </a: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40000"/>
                        <a:lumOff val="60000"/>
                      </a:schemeClr>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40000"/>
                        <a:lumOff val="60000"/>
                      </a:schemeClr>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40000"/>
                        <a:lumOff val="60000"/>
                      </a:schemeClr>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40000"/>
                        <a:lumOff val="60000"/>
                      </a:schemeClr>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40000"/>
                        <a:lumOff val="60000"/>
                      </a:schemeClr>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40000"/>
                        <a:lumOff val="60000"/>
                      </a:schemeClr>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6"/>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6"/>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6"/>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6"/>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6"/>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40000"/>
                        <a:lumOff val="60000"/>
                      </a:schemeClr>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40000"/>
                        <a:lumOff val="60000"/>
                      </a:schemeClr>
                    </a:solidFill>
                  </a:tcPr>
                </a:tc>
                <a:extLst>
                  <a:ext uri="{0D108BD9-81ED-4DB2-BD59-A6C34878D82A}">
                    <a16:rowId xmlns:a16="http://schemas.microsoft.com/office/drawing/2014/main" val="10015"/>
                  </a:ext>
                </a:extLst>
              </a:tr>
              <a:tr h="176689">
                <a:tc>
                  <a:txBody>
                    <a:bodyPr/>
                    <a:lstStyle/>
                    <a:p>
                      <a:pPr marL="0" marR="0" indent="0" algn="ctr" defTabSz="1018824" rtl="0" eaLnBrk="1" fontAlgn="auto" latinLnBrk="0" hangingPunct="1">
                        <a:lnSpc>
                          <a:spcPct val="115000"/>
                        </a:lnSpc>
                        <a:spcBef>
                          <a:spcPts val="0"/>
                        </a:spcBef>
                        <a:spcAft>
                          <a:spcPts val="0"/>
                        </a:spcAft>
                        <a:buClrTx/>
                        <a:buSzTx/>
                        <a:buFontTx/>
                        <a:buNone/>
                        <a:tabLst/>
                        <a:defRPr/>
                      </a:pPr>
                      <a:r>
                        <a:rPr lang="en-US" sz="600" b="1" kern="1200" dirty="0">
                          <a:solidFill>
                            <a:schemeClr val="lt1"/>
                          </a:solidFill>
                          <a:effectLst/>
                          <a:latin typeface="Open Sans" panose="020B0606030504020204" pitchFamily="34" charset="0"/>
                          <a:ea typeface="Open Sans" panose="020B0606030504020204" pitchFamily="34" charset="0"/>
                          <a:cs typeface="Open Sans" panose="020B0606030504020204" pitchFamily="34" charset="0"/>
                        </a:rPr>
                        <a:t>PL-1-08</a:t>
                      </a:r>
                    </a:p>
                  </a:txBody>
                  <a:tcPr marL="56644" marR="56644" marT="0" marB="0" anchor="ctr">
                    <a:lnT w="12700" cap="flat" cmpd="sng" algn="ctr">
                      <a:solidFill>
                        <a:srgbClr val="034EA2"/>
                      </a:solidFill>
                      <a:prstDash val="solid"/>
                      <a:round/>
                      <a:headEnd type="none" w="med" len="med"/>
                      <a:tailEnd type="none" w="med" len="med"/>
                    </a:lnT>
                    <a:lnB w="12700" cap="flat" cmpd="sng" algn="ctr">
                      <a:solidFill>
                        <a:srgbClr val="034EA2"/>
                      </a:solidFill>
                      <a:prstDash val="solid"/>
                      <a:round/>
                      <a:headEnd type="none" w="med" len="med"/>
                      <a:tailEnd type="none" w="med" len="med"/>
                    </a:lnB>
                    <a:solidFill>
                      <a:srgbClr val="034EA2"/>
                    </a:solidFill>
                  </a:tcPr>
                </a:tc>
                <a:tc>
                  <a:txBody>
                    <a:bodyPr/>
                    <a:lstStyle/>
                    <a:p>
                      <a:pPr marL="0" marR="0" lvl="0" indent="0" algn="l" defTabSz="1018824" rtl="0" eaLnBrk="1" fontAlgn="auto" latinLnBrk="0" hangingPunct="1">
                        <a:lnSpc>
                          <a:spcPct val="115000"/>
                        </a:lnSpc>
                        <a:spcBef>
                          <a:spcPts val="0"/>
                        </a:spcBef>
                        <a:spcAft>
                          <a:spcPts val="0"/>
                        </a:spcAft>
                        <a:buClrTx/>
                        <a:buSzTx/>
                        <a:buFontTx/>
                        <a:buNone/>
                        <a:tabLst/>
                        <a:defRPr/>
                      </a:pPr>
                      <a:r>
                        <a:rPr lang="en-US" sz="600" b="0" dirty="0">
                          <a:solidFill>
                            <a:schemeClr val="tx1"/>
                          </a:solidFill>
                          <a:latin typeface="Open Sans" panose="020B0606030504020204" pitchFamily="34" charset="0"/>
                          <a:ea typeface="Open Sans" panose="020B0606030504020204" pitchFamily="34" charset="0"/>
                          <a:cs typeface="Open Sans" panose="020B0606030504020204" pitchFamily="34" charset="0"/>
                        </a:rPr>
                        <a:t>Methane Leak Detection and Quantification</a:t>
                      </a:r>
                    </a:p>
                  </a:txBody>
                  <a:tcPr marL="56644" marR="56644" marT="0" marB="0" anchor="ctr">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20000"/>
                        <a:lumOff val="80000"/>
                      </a:schemeClr>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20000"/>
                        <a:lumOff val="80000"/>
                      </a:schemeClr>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6"/>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6"/>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6"/>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6"/>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6"/>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6"/>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6"/>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6"/>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6"/>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6"/>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6"/>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20000"/>
                        <a:lumOff val="80000"/>
                      </a:schemeClr>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20000"/>
                        <a:lumOff val="80000"/>
                      </a:schemeClr>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20000"/>
                        <a:lumOff val="80000"/>
                      </a:schemeClr>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20000"/>
                        <a:lumOff val="80000"/>
                      </a:schemeClr>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20000"/>
                        <a:lumOff val="80000"/>
                      </a:schemeClr>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20000"/>
                        <a:lumOff val="80000"/>
                      </a:schemeClr>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20000"/>
                        <a:lumOff val="80000"/>
                      </a:schemeClr>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20000"/>
                        <a:lumOff val="80000"/>
                      </a:schemeClr>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20000"/>
                        <a:lumOff val="80000"/>
                      </a:schemeClr>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20000"/>
                        <a:lumOff val="80000"/>
                      </a:schemeClr>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20000"/>
                        <a:lumOff val="80000"/>
                      </a:schemeClr>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10016"/>
                  </a:ext>
                </a:extLst>
              </a:tr>
              <a:tr h="229385">
                <a:tc>
                  <a:txBody>
                    <a:bodyPr/>
                    <a:lstStyle/>
                    <a:p>
                      <a:pPr marL="0" marR="0" indent="0" algn="ctr" defTabSz="1018824" rtl="0" eaLnBrk="1" fontAlgn="auto" latinLnBrk="0" hangingPunct="1">
                        <a:lnSpc>
                          <a:spcPct val="115000"/>
                        </a:lnSpc>
                        <a:spcBef>
                          <a:spcPts val="0"/>
                        </a:spcBef>
                        <a:spcAft>
                          <a:spcPts val="0"/>
                        </a:spcAft>
                        <a:buClrTx/>
                        <a:buSzTx/>
                        <a:buFontTx/>
                        <a:buNone/>
                        <a:tabLst/>
                        <a:defRPr/>
                      </a:pPr>
                      <a:r>
                        <a:rPr lang="en-US" sz="600" b="1" kern="1200" dirty="0">
                          <a:solidFill>
                            <a:schemeClr val="lt1"/>
                          </a:solidFill>
                          <a:effectLst/>
                          <a:latin typeface="Open Sans" panose="020B0606030504020204" pitchFamily="34" charset="0"/>
                          <a:ea typeface="Open Sans" panose="020B0606030504020204" pitchFamily="34" charset="0"/>
                          <a:cs typeface="Open Sans" panose="020B0606030504020204" pitchFamily="34" charset="0"/>
                        </a:rPr>
                        <a:t>MEAS-5-28</a:t>
                      </a:r>
                    </a:p>
                  </a:txBody>
                  <a:tcPr marL="56644" marR="56644" marT="0" marB="0" anchor="ctr">
                    <a:lnT w="12700" cap="flat" cmpd="sng" algn="ctr">
                      <a:solidFill>
                        <a:srgbClr val="034EA2"/>
                      </a:solidFill>
                      <a:prstDash val="solid"/>
                      <a:round/>
                      <a:headEnd type="none" w="med" len="med"/>
                      <a:tailEnd type="none" w="med" len="med"/>
                    </a:lnT>
                    <a:lnB w="12700" cap="flat" cmpd="sng" algn="ctr">
                      <a:solidFill>
                        <a:srgbClr val="034EA2"/>
                      </a:solidFill>
                      <a:prstDash val="solid"/>
                      <a:round/>
                      <a:headEnd type="none" w="med" len="med"/>
                      <a:tailEnd type="none" w="med" len="med"/>
                    </a:lnB>
                    <a:solidFill>
                      <a:srgbClr val="034EA2"/>
                    </a:solidFill>
                  </a:tcPr>
                </a:tc>
                <a:tc>
                  <a:txBody>
                    <a:bodyPr/>
                    <a:lstStyle/>
                    <a:p>
                      <a:pPr marL="0" marR="0" lvl="0" indent="0" algn="l" defTabSz="1018824" rtl="0" eaLnBrk="1" fontAlgn="auto" latinLnBrk="0" hangingPunct="1">
                        <a:lnSpc>
                          <a:spcPct val="115000"/>
                        </a:lnSpc>
                        <a:spcBef>
                          <a:spcPts val="0"/>
                        </a:spcBef>
                        <a:spcAft>
                          <a:spcPts val="0"/>
                        </a:spcAft>
                        <a:buClrTx/>
                        <a:buSzTx/>
                        <a:buFontTx/>
                        <a:buNone/>
                        <a:tabLst/>
                        <a:defRPr/>
                      </a:pPr>
                      <a:r>
                        <a:rPr lang="en-US" sz="600" b="0" dirty="0">
                          <a:solidFill>
                            <a:schemeClr val="tx1"/>
                          </a:solidFill>
                          <a:latin typeface="Open Sans" panose="020B0606030504020204" pitchFamily="34" charset="0"/>
                          <a:ea typeface="Open Sans" panose="020B0606030504020204" pitchFamily="34" charset="0"/>
                          <a:cs typeface="Open Sans" panose="020B0606030504020204" pitchFamily="34" charset="0"/>
                        </a:rPr>
                        <a:t>Flow Sensors for Continuous Monitoring and Diagnostics for Equipment Efficiency Monitoring</a:t>
                      </a:r>
                    </a:p>
                  </a:txBody>
                  <a:tcPr marL="56644" marR="56644" marT="0" marB="0" anchor="ctr">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40000"/>
                        <a:lumOff val="60000"/>
                      </a:schemeClr>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6"/>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6"/>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6"/>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6"/>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6"/>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6"/>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6"/>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6"/>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6"/>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6"/>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6"/>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40000"/>
                        <a:lumOff val="60000"/>
                      </a:schemeClr>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40000"/>
                        <a:lumOff val="60000"/>
                      </a:schemeClr>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40000"/>
                        <a:lumOff val="60000"/>
                      </a:schemeClr>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40000"/>
                        <a:lumOff val="60000"/>
                      </a:schemeClr>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40000"/>
                        <a:lumOff val="60000"/>
                      </a:schemeClr>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40000"/>
                        <a:lumOff val="60000"/>
                      </a:schemeClr>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40000"/>
                        <a:lumOff val="60000"/>
                      </a:schemeClr>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40000"/>
                        <a:lumOff val="60000"/>
                      </a:schemeClr>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40000"/>
                        <a:lumOff val="60000"/>
                      </a:schemeClr>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40000"/>
                        <a:lumOff val="60000"/>
                      </a:schemeClr>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40000"/>
                        <a:lumOff val="60000"/>
                      </a:schemeClr>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40000"/>
                        <a:lumOff val="60000"/>
                      </a:schemeClr>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40000"/>
                        <a:lumOff val="60000"/>
                      </a:schemeClr>
                    </a:solidFill>
                  </a:tcPr>
                </a:tc>
                <a:extLst>
                  <a:ext uri="{0D108BD9-81ED-4DB2-BD59-A6C34878D82A}">
                    <a16:rowId xmlns:a16="http://schemas.microsoft.com/office/drawing/2014/main" val="108711846"/>
                  </a:ext>
                </a:extLst>
              </a:tr>
              <a:tr h="167177">
                <a:tc>
                  <a:txBody>
                    <a:bodyPr/>
                    <a:lstStyle/>
                    <a:p>
                      <a:pPr marL="0" marR="0" indent="0" algn="ctr" defTabSz="1018824" rtl="0" eaLnBrk="1" fontAlgn="auto" latinLnBrk="0" hangingPunct="1">
                        <a:lnSpc>
                          <a:spcPct val="115000"/>
                        </a:lnSpc>
                        <a:spcBef>
                          <a:spcPts val="0"/>
                        </a:spcBef>
                        <a:spcAft>
                          <a:spcPts val="0"/>
                        </a:spcAft>
                        <a:buClrTx/>
                        <a:buSzTx/>
                        <a:buFontTx/>
                        <a:buNone/>
                        <a:tabLst/>
                        <a:defRPr/>
                      </a:pPr>
                      <a:r>
                        <a:rPr lang="en-US" sz="600" b="1" kern="1200" dirty="0">
                          <a:solidFill>
                            <a:schemeClr val="lt1"/>
                          </a:solidFill>
                          <a:effectLst/>
                          <a:latin typeface="Open Sans" panose="020B0606030504020204" pitchFamily="34" charset="0"/>
                          <a:ea typeface="Open Sans" panose="020B0606030504020204" pitchFamily="34" charset="0"/>
                          <a:cs typeface="Open Sans" panose="020B0606030504020204" pitchFamily="34" charset="0"/>
                        </a:rPr>
                        <a:t>MEAS-5-29</a:t>
                      </a:r>
                    </a:p>
                  </a:txBody>
                  <a:tcPr marL="56644" marR="56644" marT="0" marB="0" anchor="ctr">
                    <a:lnT w="12700" cap="flat" cmpd="sng" algn="ctr">
                      <a:solidFill>
                        <a:srgbClr val="034EA2"/>
                      </a:solidFill>
                      <a:prstDash val="solid"/>
                      <a:round/>
                      <a:headEnd type="none" w="med" len="med"/>
                      <a:tailEnd type="none" w="med" len="med"/>
                    </a:lnT>
                    <a:lnB w="12700" cap="flat" cmpd="sng" algn="ctr">
                      <a:solidFill>
                        <a:srgbClr val="034EA2"/>
                      </a:solidFill>
                      <a:prstDash val="solid"/>
                      <a:round/>
                      <a:headEnd type="none" w="med" len="med"/>
                      <a:tailEnd type="none" w="med" len="med"/>
                    </a:lnB>
                    <a:solidFill>
                      <a:srgbClr val="034EA2"/>
                    </a:solidFill>
                  </a:tcPr>
                </a:tc>
                <a:tc>
                  <a:txBody>
                    <a:bodyPr/>
                    <a:lstStyle/>
                    <a:p>
                      <a:pPr marL="0" marR="0" lvl="0" indent="0" algn="l" defTabSz="1018824" rtl="0" eaLnBrk="1" fontAlgn="auto" latinLnBrk="0" hangingPunct="1">
                        <a:lnSpc>
                          <a:spcPct val="115000"/>
                        </a:lnSpc>
                        <a:spcBef>
                          <a:spcPts val="0"/>
                        </a:spcBef>
                        <a:spcAft>
                          <a:spcPts val="0"/>
                        </a:spcAft>
                        <a:buClrTx/>
                        <a:buSzTx/>
                        <a:buFontTx/>
                        <a:buNone/>
                        <a:tabLst/>
                        <a:defRPr/>
                      </a:pPr>
                      <a:r>
                        <a:rPr lang="en-US" sz="600" b="0" dirty="0">
                          <a:solidFill>
                            <a:schemeClr val="tx1"/>
                          </a:solidFill>
                          <a:latin typeface="Open Sans" panose="020B0606030504020204" pitchFamily="34" charset="0"/>
                          <a:ea typeface="Open Sans" panose="020B0606030504020204" pitchFamily="34" charset="0"/>
                          <a:cs typeface="Open Sans" panose="020B0606030504020204" pitchFamily="34" charset="0"/>
                        </a:rPr>
                        <a:t>Evaluate Gas Venting for Common Meter Station Operation and Maintenance Activities</a:t>
                      </a:r>
                    </a:p>
                  </a:txBody>
                  <a:tcPr marL="56644" marR="56644" marT="0" marB="0" anchor="ctr">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20000"/>
                        <a:lumOff val="80000"/>
                      </a:schemeClr>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20000"/>
                        <a:lumOff val="80000"/>
                      </a:schemeClr>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20000"/>
                        <a:lumOff val="80000"/>
                      </a:schemeClr>
                    </a:solidFill>
                  </a:tcPr>
                </a:tc>
                <a:tc>
                  <a:txBody>
                    <a:bodyPr/>
                    <a:lstStyle/>
                    <a:p>
                      <a:pPr marL="0" marR="0">
                        <a:lnSpc>
                          <a:spcPct val="115000"/>
                        </a:lnSpc>
                        <a:spcBef>
                          <a:spcPts val="0"/>
                        </a:spcBef>
                        <a:spcAft>
                          <a:spcPts val="0"/>
                        </a:spcAft>
                      </a:pPr>
                      <a:endParaRPr lang="en-US" sz="90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20000"/>
                        <a:lumOff val="80000"/>
                      </a:schemeClr>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20000"/>
                        <a:lumOff val="80000"/>
                      </a:schemeClr>
                    </a:solidFill>
                  </a:tcPr>
                </a:tc>
                <a:tc>
                  <a:txBody>
                    <a:bodyPr/>
                    <a:lstStyle/>
                    <a:p>
                      <a:pPr marL="0" marR="0">
                        <a:lnSpc>
                          <a:spcPct val="115000"/>
                        </a:lnSpc>
                        <a:spcBef>
                          <a:spcPts val="0"/>
                        </a:spcBef>
                        <a:spcAft>
                          <a:spcPts val="0"/>
                        </a:spcAft>
                      </a:pPr>
                      <a:endParaRPr lang="en-US" sz="90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20000"/>
                        <a:lumOff val="80000"/>
                      </a:schemeClr>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20000"/>
                        <a:lumOff val="80000"/>
                      </a:schemeClr>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20000"/>
                        <a:lumOff val="80000"/>
                      </a:schemeClr>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20000"/>
                        <a:lumOff val="80000"/>
                      </a:schemeClr>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20000"/>
                        <a:lumOff val="80000"/>
                      </a:schemeClr>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20000"/>
                        <a:lumOff val="80000"/>
                      </a:schemeClr>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6"/>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6"/>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6"/>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6"/>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6"/>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6"/>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20000"/>
                        <a:lumOff val="80000"/>
                      </a:schemeClr>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20000"/>
                        <a:lumOff val="80000"/>
                      </a:schemeClr>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20000"/>
                        <a:lumOff val="80000"/>
                      </a:schemeClr>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20000"/>
                        <a:lumOff val="80000"/>
                      </a:schemeClr>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20000"/>
                        <a:lumOff val="80000"/>
                      </a:schemeClr>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20000"/>
                        <a:lumOff val="80000"/>
                      </a:schemeClr>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20000"/>
                        <a:lumOff val="80000"/>
                      </a:schemeClr>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681734058"/>
                  </a:ext>
                </a:extLst>
              </a:tr>
              <a:tr h="167177">
                <a:tc>
                  <a:txBody>
                    <a:bodyPr/>
                    <a:lstStyle/>
                    <a:p>
                      <a:pPr marL="0" marR="0" indent="0" algn="ctr" defTabSz="1018824" rtl="0" eaLnBrk="1" fontAlgn="auto" latinLnBrk="0" hangingPunct="1">
                        <a:lnSpc>
                          <a:spcPct val="115000"/>
                        </a:lnSpc>
                        <a:spcBef>
                          <a:spcPts val="0"/>
                        </a:spcBef>
                        <a:spcAft>
                          <a:spcPts val="0"/>
                        </a:spcAft>
                        <a:buClrTx/>
                        <a:buSzTx/>
                        <a:buFontTx/>
                        <a:buNone/>
                        <a:tabLst/>
                        <a:defRPr/>
                      </a:pPr>
                      <a:r>
                        <a:rPr lang="en-US" sz="600" b="1" kern="1200" dirty="0">
                          <a:solidFill>
                            <a:schemeClr val="lt1"/>
                          </a:solidFill>
                          <a:effectLst/>
                          <a:latin typeface="Open Sans" panose="020B0606030504020204" pitchFamily="34" charset="0"/>
                          <a:ea typeface="Open Sans" panose="020B0606030504020204" pitchFamily="34" charset="0"/>
                          <a:cs typeface="Open Sans" panose="020B0606030504020204" pitchFamily="34" charset="0"/>
                        </a:rPr>
                        <a:t>MEAS-9-02</a:t>
                      </a:r>
                    </a:p>
                  </a:txBody>
                  <a:tcPr marL="56644" marR="56644" marT="0" marB="0" anchor="ctr">
                    <a:lnT w="12700" cap="flat" cmpd="sng" algn="ctr">
                      <a:solidFill>
                        <a:srgbClr val="034EA2"/>
                      </a:solidFill>
                      <a:prstDash val="solid"/>
                      <a:round/>
                      <a:headEnd type="none" w="med" len="med"/>
                      <a:tailEnd type="none" w="med" len="med"/>
                    </a:lnT>
                    <a:lnB w="12700" cap="flat" cmpd="sng" algn="ctr">
                      <a:solidFill>
                        <a:srgbClr val="034EA2"/>
                      </a:solidFill>
                      <a:prstDash val="solid"/>
                      <a:round/>
                      <a:headEnd type="none" w="med" len="med"/>
                      <a:tailEnd type="none" w="med" len="med"/>
                    </a:lnB>
                    <a:solidFill>
                      <a:srgbClr val="034EA2"/>
                    </a:solidFill>
                  </a:tcPr>
                </a:tc>
                <a:tc>
                  <a:txBody>
                    <a:bodyPr/>
                    <a:lstStyle/>
                    <a:p>
                      <a:pPr marL="0" marR="0" lvl="0" indent="0" algn="l" defTabSz="1018824" rtl="0" eaLnBrk="1" fontAlgn="auto" latinLnBrk="0" hangingPunct="1">
                        <a:lnSpc>
                          <a:spcPct val="115000"/>
                        </a:lnSpc>
                        <a:spcBef>
                          <a:spcPts val="0"/>
                        </a:spcBef>
                        <a:spcAft>
                          <a:spcPts val="0"/>
                        </a:spcAft>
                        <a:buClrTx/>
                        <a:buSzTx/>
                        <a:buFontTx/>
                        <a:buNone/>
                        <a:tabLst/>
                        <a:defRPr/>
                      </a:pPr>
                      <a:r>
                        <a:rPr lang="en-US" sz="600" b="0" dirty="0">
                          <a:solidFill>
                            <a:schemeClr val="tx1"/>
                          </a:solidFill>
                          <a:latin typeface="Open Sans" panose="020B0606030504020204" pitchFamily="34" charset="0"/>
                          <a:ea typeface="Open Sans" panose="020B0606030504020204" pitchFamily="34" charset="0"/>
                          <a:cs typeface="Open Sans" panose="020B0606030504020204" pitchFamily="34" charset="0"/>
                        </a:rPr>
                        <a:t>Low-Cost Instruments to Detect/Quantify Leaking Seals, Packing, or Dump Valves</a:t>
                      </a:r>
                    </a:p>
                  </a:txBody>
                  <a:tcPr marL="56644" marR="56644" marT="0" marB="0" anchor="ctr">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40000"/>
                        <a:lumOff val="60000"/>
                      </a:schemeClr>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40000"/>
                        <a:lumOff val="60000"/>
                      </a:schemeClr>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40000"/>
                        <a:lumOff val="60000"/>
                      </a:schemeClr>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40000"/>
                        <a:lumOff val="60000"/>
                      </a:schemeClr>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40000"/>
                        <a:lumOff val="60000"/>
                      </a:schemeClr>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6"/>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6"/>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6"/>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6"/>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6"/>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6"/>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6"/>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6"/>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40000"/>
                        <a:lumOff val="60000"/>
                      </a:schemeClr>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40000"/>
                        <a:lumOff val="60000"/>
                      </a:schemeClr>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40000"/>
                        <a:lumOff val="60000"/>
                      </a:schemeClr>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40000"/>
                        <a:lumOff val="60000"/>
                      </a:schemeClr>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40000"/>
                        <a:lumOff val="60000"/>
                      </a:schemeClr>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40000"/>
                        <a:lumOff val="60000"/>
                      </a:schemeClr>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40000"/>
                        <a:lumOff val="60000"/>
                      </a:schemeClr>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40000"/>
                        <a:lumOff val="60000"/>
                      </a:schemeClr>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40000"/>
                        <a:lumOff val="60000"/>
                      </a:schemeClr>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40000"/>
                        <a:lumOff val="60000"/>
                      </a:schemeClr>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40000"/>
                        <a:lumOff val="60000"/>
                      </a:schemeClr>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40000"/>
                        <a:lumOff val="60000"/>
                      </a:schemeClr>
                    </a:solidFill>
                  </a:tcPr>
                </a:tc>
                <a:extLst>
                  <a:ext uri="{0D108BD9-81ED-4DB2-BD59-A6C34878D82A}">
                    <a16:rowId xmlns:a16="http://schemas.microsoft.com/office/drawing/2014/main" val="3901637801"/>
                  </a:ext>
                </a:extLst>
              </a:tr>
              <a:tr h="167177">
                <a:tc>
                  <a:txBody>
                    <a:bodyPr/>
                    <a:lstStyle/>
                    <a:p>
                      <a:pPr marL="0" marR="0" indent="0" algn="ctr" defTabSz="1018824" rtl="0" eaLnBrk="1" fontAlgn="auto" latinLnBrk="0" hangingPunct="1">
                        <a:lnSpc>
                          <a:spcPct val="115000"/>
                        </a:lnSpc>
                        <a:spcBef>
                          <a:spcPts val="0"/>
                        </a:spcBef>
                        <a:spcAft>
                          <a:spcPts val="0"/>
                        </a:spcAft>
                        <a:buClrTx/>
                        <a:buSzTx/>
                        <a:buFontTx/>
                        <a:buNone/>
                        <a:tabLst/>
                        <a:defRPr/>
                      </a:pPr>
                      <a:r>
                        <a:rPr lang="en-US" sz="600" b="1" kern="1200" dirty="0">
                          <a:solidFill>
                            <a:schemeClr val="lt1"/>
                          </a:solidFill>
                          <a:effectLst/>
                          <a:latin typeface="Open Sans" panose="020B0606030504020204" pitchFamily="34" charset="0"/>
                          <a:ea typeface="Open Sans" panose="020B0606030504020204" pitchFamily="34" charset="0"/>
                          <a:cs typeface="Open Sans" panose="020B0606030504020204" pitchFamily="34" charset="0"/>
                        </a:rPr>
                        <a:t>MEAS-9-03</a:t>
                      </a:r>
                    </a:p>
                  </a:txBody>
                  <a:tcPr marL="56644" marR="56644" marT="0" marB="0" anchor="ctr">
                    <a:lnT w="12700" cap="flat" cmpd="sng" algn="ctr">
                      <a:solidFill>
                        <a:srgbClr val="034EA2"/>
                      </a:solidFill>
                      <a:prstDash val="solid"/>
                      <a:round/>
                      <a:headEnd type="none" w="med" len="med"/>
                      <a:tailEnd type="none" w="med" len="med"/>
                    </a:lnT>
                    <a:lnB w="12700" cap="flat" cmpd="sng" algn="ctr">
                      <a:solidFill>
                        <a:srgbClr val="034EA2"/>
                      </a:solidFill>
                      <a:prstDash val="solid"/>
                      <a:round/>
                      <a:headEnd type="none" w="med" len="med"/>
                      <a:tailEnd type="none" w="med" len="med"/>
                    </a:lnB>
                    <a:solidFill>
                      <a:srgbClr val="034EA2"/>
                    </a:solidFill>
                  </a:tcPr>
                </a:tc>
                <a:tc>
                  <a:txBody>
                    <a:bodyPr/>
                    <a:lstStyle/>
                    <a:p>
                      <a:pPr marL="0" marR="0" lvl="0" indent="0" algn="l" defTabSz="1018824" rtl="0" eaLnBrk="1" fontAlgn="auto" latinLnBrk="0" hangingPunct="1">
                        <a:lnSpc>
                          <a:spcPct val="115000"/>
                        </a:lnSpc>
                        <a:spcBef>
                          <a:spcPts val="0"/>
                        </a:spcBef>
                        <a:spcAft>
                          <a:spcPts val="0"/>
                        </a:spcAft>
                        <a:buClrTx/>
                        <a:buSzTx/>
                        <a:buFontTx/>
                        <a:buNone/>
                        <a:tabLst/>
                        <a:defRPr/>
                      </a:pPr>
                      <a:r>
                        <a:rPr lang="en-US" sz="600" b="0" dirty="0">
                          <a:solidFill>
                            <a:schemeClr val="tx1"/>
                          </a:solidFill>
                          <a:latin typeface="Open Sans" panose="020B0606030504020204" pitchFamily="34" charset="0"/>
                          <a:ea typeface="Open Sans" panose="020B0606030504020204" pitchFamily="34" charset="0"/>
                          <a:cs typeface="Open Sans" panose="020B0606030504020204" pitchFamily="34" charset="0"/>
                        </a:rPr>
                        <a:t>High Flow Sampler Evaluation</a:t>
                      </a:r>
                    </a:p>
                  </a:txBody>
                  <a:tcPr marL="56644" marR="56644" marT="0" marB="0" anchor="ctr">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20000"/>
                        <a:lumOff val="80000"/>
                      </a:schemeClr>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20000"/>
                        <a:lumOff val="80000"/>
                      </a:schemeClr>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20000"/>
                        <a:lumOff val="80000"/>
                      </a:schemeClr>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20000"/>
                        <a:lumOff val="80000"/>
                      </a:schemeClr>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20000"/>
                        <a:lumOff val="80000"/>
                      </a:schemeClr>
                    </a:solidFill>
                  </a:tcPr>
                </a:tc>
                <a:tc>
                  <a:txBody>
                    <a:bodyPr/>
                    <a:lstStyle/>
                    <a:p>
                      <a:pPr marL="0" marR="0">
                        <a:lnSpc>
                          <a:spcPct val="115000"/>
                        </a:lnSpc>
                        <a:spcBef>
                          <a:spcPts val="0"/>
                        </a:spcBef>
                        <a:spcAft>
                          <a:spcPts val="0"/>
                        </a:spcAft>
                      </a:pPr>
                      <a:endParaRPr lang="en-US" sz="900" dirty="0">
                        <a:solidFill>
                          <a:schemeClr val="accent6"/>
                        </a:solidFill>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6"/>
                    </a:solidFill>
                  </a:tcPr>
                </a:tc>
                <a:tc>
                  <a:txBody>
                    <a:bodyPr/>
                    <a:lstStyle/>
                    <a:p>
                      <a:pPr marL="0" marR="0">
                        <a:lnSpc>
                          <a:spcPct val="115000"/>
                        </a:lnSpc>
                        <a:spcBef>
                          <a:spcPts val="0"/>
                        </a:spcBef>
                        <a:spcAft>
                          <a:spcPts val="0"/>
                        </a:spcAft>
                      </a:pPr>
                      <a:endParaRPr lang="en-US" sz="900" dirty="0">
                        <a:solidFill>
                          <a:schemeClr val="accent6"/>
                        </a:solidFill>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6"/>
                    </a:solidFill>
                  </a:tcPr>
                </a:tc>
                <a:tc>
                  <a:txBody>
                    <a:bodyPr/>
                    <a:lstStyle/>
                    <a:p>
                      <a:pPr marL="0" marR="0">
                        <a:lnSpc>
                          <a:spcPct val="115000"/>
                        </a:lnSpc>
                        <a:spcBef>
                          <a:spcPts val="0"/>
                        </a:spcBef>
                        <a:spcAft>
                          <a:spcPts val="0"/>
                        </a:spcAft>
                      </a:pPr>
                      <a:endParaRPr lang="en-US" sz="900" dirty="0">
                        <a:solidFill>
                          <a:schemeClr val="accent6"/>
                        </a:solidFill>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6"/>
                    </a:solidFill>
                  </a:tcPr>
                </a:tc>
                <a:tc>
                  <a:txBody>
                    <a:bodyPr/>
                    <a:lstStyle/>
                    <a:p>
                      <a:pPr marL="0" marR="0">
                        <a:lnSpc>
                          <a:spcPct val="115000"/>
                        </a:lnSpc>
                        <a:spcBef>
                          <a:spcPts val="0"/>
                        </a:spcBef>
                        <a:spcAft>
                          <a:spcPts val="0"/>
                        </a:spcAft>
                      </a:pPr>
                      <a:endParaRPr lang="en-US" sz="900" dirty="0">
                        <a:solidFill>
                          <a:schemeClr val="accent6"/>
                        </a:solidFill>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6"/>
                    </a:solidFill>
                  </a:tcPr>
                </a:tc>
                <a:tc>
                  <a:txBody>
                    <a:bodyPr/>
                    <a:lstStyle/>
                    <a:p>
                      <a:pPr marL="0" marR="0">
                        <a:lnSpc>
                          <a:spcPct val="115000"/>
                        </a:lnSpc>
                        <a:spcBef>
                          <a:spcPts val="0"/>
                        </a:spcBef>
                        <a:spcAft>
                          <a:spcPts val="0"/>
                        </a:spcAft>
                      </a:pPr>
                      <a:endParaRPr lang="en-US" sz="900" dirty="0">
                        <a:solidFill>
                          <a:schemeClr val="accent6"/>
                        </a:solidFill>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6"/>
                    </a:solidFill>
                  </a:tcPr>
                </a:tc>
                <a:tc>
                  <a:txBody>
                    <a:bodyPr/>
                    <a:lstStyle/>
                    <a:p>
                      <a:pPr marL="0" marR="0">
                        <a:lnSpc>
                          <a:spcPct val="115000"/>
                        </a:lnSpc>
                        <a:spcBef>
                          <a:spcPts val="0"/>
                        </a:spcBef>
                        <a:spcAft>
                          <a:spcPts val="0"/>
                        </a:spcAft>
                      </a:pPr>
                      <a:endParaRPr lang="en-US" sz="900" dirty="0">
                        <a:solidFill>
                          <a:schemeClr val="accent6"/>
                        </a:solidFill>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6"/>
                    </a:solidFill>
                  </a:tcPr>
                </a:tc>
                <a:tc>
                  <a:txBody>
                    <a:bodyPr/>
                    <a:lstStyle/>
                    <a:p>
                      <a:pPr marL="0" marR="0">
                        <a:lnSpc>
                          <a:spcPct val="115000"/>
                        </a:lnSpc>
                        <a:spcBef>
                          <a:spcPts val="0"/>
                        </a:spcBef>
                        <a:spcAft>
                          <a:spcPts val="0"/>
                        </a:spcAft>
                      </a:pPr>
                      <a:endParaRPr lang="en-US" sz="900" dirty="0">
                        <a:solidFill>
                          <a:schemeClr val="accent6"/>
                        </a:solidFill>
                        <a:effectLst/>
                        <a:latin typeface="Calibri"/>
                        <a:ea typeface="Calibri"/>
                        <a:cs typeface="Times New Roman"/>
                      </a:endParaRPr>
                    </a:p>
                  </a:txBody>
                  <a:tcPr marL="56644" marR="56644" marT="0" marB="0">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6"/>
                    </a:solidFill>
                  </a:tcPr>
                </a:tc>
                <a:tc>
                  <a:txBody>
                    <a:bodyPr/>
                    <a:lstStyle/>
                    <a:p>
                      <a:pPr marL="0" marR="0">
                        <a:lnSpc>
                          <a:spcPct val="115000"/>
                        </a:lnSpc>
                        <a:spcBef>
                          <a:spcPts val="0"/>
                        </a:spcBef>
                        <a:spcAft>
                          <a:spcPts val="0"/>
                        </a:spcAft>
                      </a:pPr>
                      <a:endParaRPr lang="en-US" sz="900" dirty="0">
                        <a:solidFill>
                          <a:schemeClr val="accent6"/>
                        </a:solidFill>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6"/>
                    </a:solidFill>
                  </a:tcPr>
                </a:tc>
                <a:tc>
                  <a:txBody>
                    <a:bodyPr/>
                    <a:lstStyle/>
                    <a:p>
                      <a:pPr marL="0" marR="0">
                        <a:lnSpc>
                          <a:spcPct val="115000"/>
                        </a:lnSpc>
                        <a:spcBef>
                          <a:spcPts val="0"/>
                        </a:spcBef>
                        <a:spcAft>
                          <a:spcPts val="0"/>
                        </a:spcAft>
                      </a:pPr>
                      <a:endParaRPr lang="en-US" sz="900" dirty="0">
                        <a:solidFill>
                          <a:schemeClr val="accent6"/>
                        </a:solidFill>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6"/>
                    </a:solidFill>
                  </a:tcPr>
                </a:tc>
                <a:tc>
                  <a:txBody>
                    <a:bodyPr/>
                    <a:lstStyle/>
                    <a:p>
                      <a:pPr marL="0" marR="0">
                        <a:lnSpc>
                          <a:spcPct val="115000"/>
                        </a:lnSpc>
                        <a:spcBef>
                          <a:spcPts val="0"/>
                        </a:spcBef>
                        <a:spcAft>
                          <a:spcPts val="0"/>
                        </a:spcAft>
                      </a:pPr>
                      <a:endParaRPr lang="en-US" sz="900" dirty="0">
                        <a:solidFill>
                          <a:schemeClr val="accent6"/>
                        </a:solidFill>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6"/>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20000"/>
                        <a:lumOff val="80000"/>
                      </a:schemeClr>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20000"/>
                        <a:lumOff val="80000"/>
                      </a:schemeClr>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20000"/>
                        <a:lumOff val="80000"/>
                      </a:schemeClr>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20000"/>
                        <a:lumOff val="80000"/>
                      </a:schemeClr>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20000"/>
                        <a:lumOff val="80000"/>
                      </a:schemeClr>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20000"/>
                        <a:lumOff val="80000"/>
                      </a:schemeClr>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20000"/>
                        <a:lumOff val="80000"/>
                      </a:schemeClr>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20000"/>
                        <a:lumOff val="80000"/>
                      </a:schemeClr>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20000"/>
                        <a:lumOff val="80000"/>
                      </a:schemeClr>
                    </a:solidFill>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56644" marR="56644" marT="0" marB="0" anchor="b">
                    <a:lnL w="12700" cap="flat" cmpd="sng" algn="ctr">
                      <a:solidFill>
                        <a:schemeClr val="accent1">
                          <a:lumMod val="60000"/>
                          <a:lumOff val="40000"/>
                        </a:schemeClr>
                      </a:solidFill>
                      <a:prstDash val="solid"/>
                      <a:round/>
                      <a:headEnd type="none" w="med" len="med"/>
                      <a:tailEnd type="none" w="med" len="med"/>
                    </a:lnL>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1393044340"/>
                  </a:ext>
                </a:extLst>
              </a:tr>
            </a:tbl>
          </a:graphicData>
        </a:graphic>
      </p:graphicFrame>
      <p:sp>
        <p:nvSpPr>
          <p:cNvPr id="25" name="TextBox 24"/>
          <p:cNvSpPr txBox="1"/>
          <p:nvPr/>
        </p:nvSpPr>
        <p:spPr>
          <a:xfrm>
            <a:off x="2878072" y="5725657"/>
            <a:ext cx="7059706" cy="771467"/>
          </a:xfrm>
          <a:prstGeom prst="rect">
            <a:avLst/>
          </a:prstGeom>
          <a:noFill/>
        </p:spPr>
        <p:txBody>
          <a:bodyPr wrap="square" lIns="80682" tIns="40341" rIns="80682" bIns="40341" rtlCol="0" anchor="t">
            <a:spAutoFit/>
          </a:bodyPr>
          <a:lstStyle/>
          <a:p>
            <a:pPr marL="151287" indent="-151287" defTabSz="899010">
              <a:spcBef>
                <a:spcPts val="0"/>
              </a:spcBef>
              <a:spcAft>
                <a:spcPts val="265"/>
              </a:spcAft>
              <a:buFont typeface="Arial" panose="020B0604020202020204" pitchFamily="34" charset="0"/>
              <a:buChar char="•"/>
            </a:pPr>
            <a:r>
              <a:rPr lang="en-US" sz="882">
                <a:solidFill>
                  <a:prstClr val="black"/>
                </a:solidFill>
                <a:latin typeface="Open Sans ExtraBold" panose="020B0906030804020204" pitchFamily="34" charset="0"/>
                <a:ea typeface="Open Sans ExtraBold" panose="020B0906030804020204" pitchFamily="34" charset="0"/>
                <a:cs typeface="Open Sans ExtraBold" panose="020B0906030804020204" pitchFamily="34" charset="0"/>
              </a:rPr>
              <a:t>About PRCI  </a:t>
            </a:r>
            <a:endParaRPr lang="en-US" sz="882" b="0">
              <a:solidFill>
                <a:prstClr val="black"/>
              </a:solidFill>
              <a:latin typeface="Open Sans ExtraBold" panose="020B0906030804020204" pitchFamily="34" charset="0"/>
              <a:ea typeface="Open Sans ExtraBold" panose="020B0906030804020204" pitchFamily="34" charset="0"/>
              <a:cs typeface="Open Sans ExtraBold" panose="020B0906030804020204" pitchFamily="34" charset="0"/>
            </a:endParaRPr>
          </a:p>
          <a:p>
            <a:pPr marL="154089" defTabSz="899010" fontAlgn="auto">
              <a:spcBef>
                <a:spcPts val="0"/>
              </a:spcBef>
              <a:spcAft>
                <a:spcPts val="0"/>
              </a:spcAft>
            </a:pPr>
            <a:r>
              <a:rPr lang="en-US" sz="838" b="0">
                <a:solidFill>
                  <a:prstClr val="black"/>
                </a:solidFill>
                <a:latin typeface="Open Sans"/>
                <a:ea typeface="Open Sans"/>
                <a:cs typeface="Open Sans"/>
              </a:rPr>
              <a:t>PRCI is a non-profit research organization comprised of energy pipeline operating companies located in Australia, Canada, China, Europe, Middle East, South America, and the United States. Augmenting the pipeline membership are associate members drawn from companies in Australia, Canada, China, Europe, Japan, South America, and the United States that serve the industry as pipe and equipment manufacturers, service providers, and vendors. To learn more about PRCI, visit </a:t>
            </a:r>
            <a:r>
              <a:rPr lang="en-US" sz="838" b="0" u="sng" dirty="0">
                <a:solidFill>
                  <a:prstClr val="black"/>
                </a:solidFill>
                <a:latin typeface="Open Sans"/>
                <a:ea typeface="Open Sans"/>
                <a:cs typeface="Open Sans"/>
                <a:hlinkClick r:id="rId4"/>
              </a:rPr>
              <a:t>www.prci.org</a:t>
            </a:r>
            <a:r>
              <a:rPr lang="en-US" sz="838" b="0" dirty="0">
                <a:solidFill>
                  <a:prstClr val="black"/>
                </a:solidFill>
                <a:latin typeface="Open Sans"/>
                <a:ea typeface="Open Sans"/>
                <a:cs typeface="Open Sans"/>
              </a:rPr>
              <a:t>. </a:t>
            </a:r>
            <a:endParaRPr lang="en-US" sz="838" b="0" dirty="0">
              <a:solidFill>
                <a:prstClr val="black"/>
              </a:solidFill>
              <a:latin typeface="Open Sans" panose="020B0606030504020204" pitchFamily="34" charset="0"/>
              <a:ea typeface="Open Sans" panose="020B0606030504020204" pitchFamily="34" charset="0"/>
              <a:cs typeface="Open Sans" panose="020B0606030504020204" pitchFamily="34" charset="0"/>
            </a:endParaRPr>
          </a:p>
        </p:txBody>
      </p:sp>
      <p:sp>
        <p:nvSpPr>
          <p:cNvPr id="3" name="TextBox 2"/>
          <p:cNvSpPr txBox="1"/>
          <p:nvPr/>
        </p:nvSpPr>
        <p:spPr>
          <a:xfrm>
            <a:off x="2881163" y="5156802"/>
            <a:ext cx="6808199" cy="618764"/>
          </a:xfrm>
          <a:prstGeom prst="rect">
            <a:avLst/>
          </a:prstGeom>
          <a:noFill/>
        </p:spPr>
        <p:txBody>
          <a:bodyPr wrap="square" lIns="80682" tIns="40341" rIns="80682" bIns="40341" numCol="3" rtlCol="0" anchor="t">
            <a:noAutofit/>
          </a:bodyPr>
          <a:lstStyle/>
          <a:p>
            <a:pPr marL="151287" indent="-151287" defTabSz="899010" fontAlgn="auto">
              <a:spcBef>
                <a:spcPts val="0"/>
              </a:spcBef>
              <a:spcAft>
                <a:spcPts val="265"/>
              </a:spcAft>
              <a:buFont typeface="Arial" panose="020B0604020202020204" pitchFamily="34" charset="0"/>
              <a:buChar char="•"/>
            </a:pPr>
            <a:r>
              <a:rPr lang="en-US" sz="882" dirty="0">
                <a:solidFill>
                  <a:prstClr val="black"/>
                </a:solidFill>
                <a:latin typeface="Open Sans" panose="020B0606030504020204" pitchFamily="34" charset="0"/>
                <a:ea typeface="Open Sans" panose="020B0606030504020204" pitchFamily="34" charset="0"/>
                <a:cs typeface="Open Sans" panose="020B0606030504020204" pitchFamily="34" charset="0"/>
              </a:rPr>
              <a:t>SRP Steering  Committee</a:t>
            </a:r>
          </a:p>
          <a:p>
            <a:pPr marL="148486" defTabSz="899010" fontAlgn="auto">
              <a:spcBef>
                <a:spcPts val="0"/>
              </a:spcBef>
              <a:spcAft>
                <a:spcPts val="265"/>
              </a:spcAft>
            </a:pPr>
            <a:r>
              <a:rPr lang="en-US" sz="882" b="0" dirty="0">
                <a:solidFill>
                  <a:prstClr val="black"/>
                </a:solidFill>
                <a:latin typeface="Calibri"/>
                <a:cs typeface="+mn-cs"/>
              </a:rPr>
              <a:t>Tom Lumadue, </a:t>
            </a:r>
            <a:r>
              <a:rPr lang="en-US" sz="882" b="0" i="1" dirty="0">
                <a:solidFill>
                  <a:prstClr val="black"/>
                </a:solidFill>
                <a:latin typeface="Calibri"/>
                <a:cs typeface="+mn-cs"/>
              </a:rPr>
              <a:t>TC Energy (CPS)	 </a:t>
            </a:r>
          </a:p>
          <a:p>
            <a:pPr marL="148486" defTabSz="899010" fontAlgn="auto">
              <a:spcBef>
                <a:spcPts val="0"/>
              </a:spcBef>
              <a:spcAft>
                <a:spcPts val="265"/>
              </a:spcAft>
            </a:pPr>
            <a:r>
              <a:rPr lang="en-US" sz="882" b="0" dirty="0">
                <a:solidFill>
                  <a:prstClr val="black"/>
                </a:solidFill>
                <a:latin typeface="Calibri"/>
                <a:cs typeface="+mn-cs"/>
              </a:rPr>
              <a:t>Gregg Arney, </a:t>
            </a:r>
            <a:r>
              <a:rPr lang="en-US" sz="882" b="0" i="1" dirty="0">
                <a:solidFill>
                  <a:prstClr val="black"/>
                </a:solidFill>
                <a:latin typeface="Calibri"/>
                <a:cs typeface="+mn-cs"/>
              </a:rPr>
              <a:t>SoCalGas</a:t>
            </a:r>
            <a:r>
              <a:rPr lang="en-US" sz="882" b="0" dirty="0">
                <a:solidFill>
                  <a:prstClr val="black"/>
                </a:solidFill>
                <a:latin typeface="Calibri"/>
                <a:cs typeface="+mn-cs"/>
              </a:rPr>
              <a:t> (CPS)</a:t>
            </a:r>
          </a:p>
          <a:p>
            <a:pPr defTabSz="899010" fontAlgn="auto">
              <a:spcBef>
                <a:spcPts val="0"/>
              </a:spcBef>
              <a:spcAft>
                <a:spcPts val="265"/>
              </a:spcAft>
            </a:pPr>
            <a:r>
              <a:rPr lang="en-US" sz="882" dirty="0">
                <a:solidFill>
                  <a:prstClr val="black"/>
                </a:solidFill>
                <a:latin typeface="Calibri"/>
                <a:cs typeface="+mn-cs"/>
              </a:rPr>
              <a:t>  </a:t>
            </a:r>
          </a:p>
          <a:p>
            <a:pPr defTabSz="899010" fontAlgn="auto">
              <a:spcBef>
                <a:spcPts val="0"/>
              </a:spcBef>
              <a:spcAft>
                <a:spcPts val="265"/>
              </a:spcAft>
            </a:pPr>
            <a:r>
              <a:rPr lang="en-US" sz="882" dirty="0">
                <a:solidFill>
                  <a:prstClr val="black"/>
                </a:solidFill>
                <a:latin typeface="Calibri"/>
                <a:cs typeface="+mn-cs"/>
              </a:rPr>
              <a:t> </a:t>
            </a:r>
          </a:p>
          <a:p>
            <a:pPr defTabSz="899010" fontAlgn="auto">
              <a:spcBef>
                <a:spcPts val="0"/>
              </a:spcBef>
              <a:spcAft>
                <a:spcPts val="265"/>
              </a:spcAft>
            </a:pPr>
            <a:r>
              <a:rPr lang="en-US" sz="882" b="0" dirty="0">
                <a:solidFill>
                  <a:prstClr val="black"/>
                </a:solidFill>
                <a:latin typeface="Calibri"/>
                <a:cs typeface="+mn-cs"/>
              </a:rPr>
              <a:t>Chris Nowak, </a:t>
            </a:r>
            <a:r>
              <a:rPr lang="en-US" sz="882" b="0" i="1" dirty="0">
                <a:solidFill>
                  <a:prstClr val="black"/>
                </a:solidFill>
                <a:latin typeface="Calibri"/>
                <a:cs typeface="+mn-cs"/>
              </a:rPr>
              <a:t>Kinder Morgan</a:t>
            </a:r>
            <a:r>
              <a:rPr lang="en-US" sz="882" b="0" dirty="0">
                <a:solidFill>
                  <a:prstClr val="black"/>
                </a:solidFill>
                <a:latin typeface="Calibri"/>
                <a:cs typeface="+mn-cs"/>
              </a:rPr>
              <a:t> (CPS)</a:t>
            </a:r>
            <a:endParaRPr lang="en-US" sz="1765" b="0" dirty="0">
              <a:solidFill>
                <a:prstClr val="black"/>
              </a:solidFill>
              <a:latin typeface="Calibri"/>
              <a:cs typeface="Calibri"/>
            </a:endParaRPr>
          </a:p>
          <a:p>
            <a:pPr defTabSz="899010" fontAlgn="auto">
              <a:spcBef>
                <a:spcPts val="0"/>
              </a:spcBef>
              <a:spcAft>
                <a:spcPts val="265"/>
              </a:spcAft>
            </a:pPr>
            <a:r>
              <a:rPr lang="en-US" sz="882" b="0" dirty="0">
                <a:solidFill>
                  <a:prstClr val="black"/>
                </a:solidFill>
                <a:latin typeface="Calibri"/>
                <a:cs typeface="+mn-cs"/>
              </a:rPr>
              <a:t>Austin Sorensen, </a:t>
            </a:r>
            <a:r>
              <a:rPr lang="en-US" sz="882" b="0" i="1">
                <a:solidFill>
                  <a:prstClr val="black"/>
                </a:solidFill>
                <a:latin typeface="Calibri"/>
                <a:cs typeface="+mn-cs"/>
              </a:rPr>
              <a:t>Williams (MEAS)</a:t>
            </a:r>
            <a:endParaRPr lang="en-US" sz="882" b="0" i="1" dirty="0">
              <a:solidFill>
                <a:prstClr val="black"/>
              </a:solidFill>
              <a:latin typeface="Calibri"/>
              <a:cs typeface="+mn-cs"/>
            </a:endParaRPr>
          </a:p>
          <a:p>
            <a:pPr defTabSz="899010" fontAlgn="auto">
              <a:spcBef>
                <a:spcPts val="0"/>
              </a:spcBef>
              <a:spcAft>
                <a:spcPts val="265"/>
              </a:spcAft>
            </a:pPr>
            <a:r>
              <a:rPr lang="en-US" sz="882" dirty="0">
                <a:solidFill>
                  <a:prstClr val="black"/>
                </a:solidFill>
                <a:latin typeface="Calibri"/>
                <a:cs typeface="+mn-cs"/>
              </a:rPr>
              <a:t> </a:t>
            </a:r>
          </a:p>
          <a:p>
            <a:pPr defTabSz="899010" fontAlgn="auto">
              <a:spcBef>
                <a:spcPts val="0"/>
              </a:spcBef>
              <a:spcAft>
                <a:spcPts val="265"/>
              </a:spcAft>
            </a:pPr>
            <a:r>
              <a:rPr lang="en-US" sz="882" b="0" dirty="0">
                <a:solidFill>
                  <a:prstClr val="black"/>
                </a:solidFill>
                <a:latin typeface="Calibri"/>
                <a:cs typeface="+mn-cs"/>
              </a:rPr>
              <a:t> </a:t>
            </a:r>
            <a:endParaRPr lang="en-US" sz="1765" b="0" dirty="0">
              <a:solidFill>
                <a:prstClr val="black"/>
              </a:solidFill>
              <a:latin typeface="Calibri"/>
              <a:cs typeface="Calibri"/>
            </a:endParaRPr>
          </a:p>
          <a:p>
            <a:pPr defTabSz="899010" fontAlgn="auto">
              <a:spcBef>
                <a:spcPts val="0"/>
              </a:spcBef>
              <a:spcAft>
                <a:spcPts val="265"/>
              </a:spcAft>
            </a:pPr>
            <a:r>
              <a:rPr lang="en-US" sz="882" b="0" dirty="0">
                <a:solidFill>
                  <a:prstClr val="black"/>
                </a:solidFill>
                <a:latin typeface="Calibri"/>
                <a:cs typeface="+mn-cs"/>
              </a:rPr>
              <a:t>Ryan Currie, </a:t>
            </a:r>
            <a:r>
              <a:rPr lang="en-US" sz="882" b="0" i="1" dirty="0">
                <a:solidFill>
                  <a:prstClr val="black"/>
                </a:solidFill>
                <a:latin typeface="Calibri"/>
                <a:cs typeface="+mn-cs"/>
              </a:rPr>
              <a:t>ATCO  (MEAS)</a:t>
            </a:r>
          </a:p>
          <a:p>
            <a:pPr defTabSz="899010" fontAlgn="auto">
              <a:spcBef>
                <a:spcPts val="0"/>
              </a:spcBef>
              <a:spcAft>
                <a:spcPts val="265"/>
              </a:spcAft>
            </a:pPr>
            <a:endParaRPr lang="en-US" sz="882" b="0" i="1" dirty="0">
              <a:solidFill>
                <a:prstClr val="black"/>
              </a:solidFill>
              <a:latin typeface="Calibri"/>
              <a:cs typeface="+mn-cs"/>
            </a:endParaRPr>
          </a:p>
          <a:p>
            <a:pPr defTabSz="899010" fontAlgn="auto">
              <a:spcBef>
                <a:spcPts val="0"/>
              </a:spcBef>
              <a:spcAft>
                <a:spcPts val="265"/>
              </a:spcAft>
            </a:pPr>
            <a:endParaRPr lang="en-US" sz="882" b="0" dirty="0">
              <a:solidFill>
                <a:prstClr val="black"/>
              </a:solidFill>
              <a:latin typeface="Calibri"/>
              <a:cs typeface="+mn-cs"/>
            </a:endParaRPr>
          </a:p>
        </p:txBody>
      </p:sp>
      <p:sp>
        <p:nvSpPr>
          <p:cNvPr id="4" name="TextBox 3"/>
          <p:cNvSpPr txBox="1"/>
          <p:nvPr/>
        </p:nvSpPr>
        <p:spPr>
          <a:xfrm>
            <a:off x="2868706" y="4919461"/>
            <a:ext cx="6056964" cy="228076"/>
          </a:xfrm>
          <a:prstGeom prst="rect">
            <a:avLst/>
          </a:prstGeom>
          <a:noFill/>
        </p:spPr>
        <p:txBody>
          <a:bodyPr wrap="square" rtlCol="0">
            <a:spAutoFit/>
          </a:bodyPr>
          <a:lstStyle/>
          <a:p>
            <a:pPr marL="151287" indent="-151287" defTabSz="899010" fontAlgn="auto">
              <a:spcBef>
                <a:spcPts val="0"/>
              </a:spcBef>
              <a:spcAft>
                <a:spcPts val="0"/>
              </a:spcAft>
              <a:buFont typeface="Arial" panose="020B0604020202020204" pitchFamily="34" charset="0"/>
              <a:buChar char="•"/>
            </a:pPr>
            <a:r>
              <a:rPr lang="en-US" sz="882" dirty="0">
                <a:solidFill>
                  <a:prstClr val="black"/>
                </a:solidFill>
                <a:latin typeface="Open Sans" panose="020B0606030504020204" pitchFamily="34" charset="0"/>
                <a:ea typeface="Open Sans" panose="020B0606030504020204" pitchFamily="34" charset="0"/>
                <a:cs typeface="Open Sans" panose="020B0606030504020204" pitchFamily="34" charset="0"/>
              </a:rPr>
              <a:t>PRCI Support Staff  </a:t>
            </a:r>
            <a:r>
              <a:rPr lang="en-US" sz="882" b="0" dirty="0">
                <a:solidFill>
                  <a:prstClr val="black"/>
                </a:solidFill>
                <a:latin typeface="Open Sans" panose="020B0606030504020204" pitchFamily="34" charset="0"/>
                <a:ea typeface="Open Sans" panose="020B0606030504020204" pitchFamily="34" charset="0"/>
                <a:cs typeface="Open Sans" panose="020B0606030504020204" pitchFamily="34" charset="0"/>
              </a:rPr>
              <a:t>Gary Choquette can be reached at  </a:t>
            </a:r>
            <a:r>
              <a:rPr lang="en-US" sz="882" b="0" dirty="0">
                <a:solidFill>
                  <a:prstClr val="black"/>
                </a:solidFill>
                <a:latin typeface="Open Sans" panose="020B0606030504020204" pitchFamily="34" charset="0"/>
                <a:ea typeface="Open Sans" panose="020B0606030504020204" pitchFamily="34" charset="0"/>
                <a:cs typeface="Open Sans" panose="020B0606030504020204" pitchFamily="34" charset="0"/>
                <a:hlinkClick r:id="rId5"/>
              </a:rPr>
              <a:t>gchoquette@prci.org</a:t>
            </a:r>
            <a:r>
              <a:rPr lang="en-US" sz="882" dirty="0">
                <a:solidFill>
                  <a:prstClr val="black"/>
                </a:solidFill>
                <a:latin typeface="Open Sans" panose="020B0606030504020204" pitchFamily="34" charset="0"/>
                <a:ea typeface="Open Sans" panose="020B0606030504020204" pitchFamily="34" charset="0"/>
                <a:cs typeface="Open Sans" panose="020B0606030504020204" pitchFamily="34" charset="0"/>
              </a:rPr>
              <a:t> </a:t>
            </a:r>
          </a:p>
        </p:txBody>
      </p:sp>
      <p:sp>
        <p:nvSpPr>
          <p:cNvPr id="5" name="TextBox 4"/>
          <p:cNvSpPr txBox="1"/>
          <p:nvPr/>
        </p:nvSpPr>
        <p:spPr>
          <a:xfrm>
            <a:off x="2878072" y="4674998"/>
            <a:ext cx="7671353" cy="219969"/>
          </a:xfrm>
          <a:prstGeom prst="rect">
            <a:avLst/>
          </a:prstGeom>
          <a:noFill/>
        </p:spPr>
        <p:txBody>
          <a:bodyPr wrap="square" lIns="80682" tIns="40341" rIns="80682" bIns="40341" rtlCol="0" anchor="t">
            <a:spAutoFit/>
          </a:bodyPr>
          <a:lstStyle/>
          <a:p>
            <a:pPr marL="151287" indent="-151287" defTabSz="899010" fontAlgn="auto">
              <a:spcBef>
                <a:spcPts val="0"/>
              </a:spcBef>
              <a:spcAft>
                <a:spcPts val="0"/>
              </a:spcAft>
              <a:buFont typeface="Arial" panose="020B0604020202020204" pitchFamily="34" charset="0"/>
              <a:buChar char="•"/>
            </a:pPr>
            <a:r>
              <a:rPr lang="en-US" sz="880" b="0" dirty="0">
                <a:solidFill>
                  <a:prstClr val="black"/>
                </a:solidFill>
                <a:latin typeface="Open Sans"/>
                <a:ea typeface="Open Sans"/>
                <a:cs typeface="Open Sans"/>
              </a:rPr>
              <a:t>For more information, visit </a:t>
            </a:r>
            <a:r>
              <a:rPr lang="en-US" sz="900" dirty="0">
                <a:solidFill>
                  <a:prstClr val="black"/>
                </a:solidFill>
                <a:latin typeface="Open Sans"/>
                <a:ea typeface="Open Sans"/>
                <a:cs typeface="Open Sans"/>
                <a:hlinkClick r:id="rId6"/>
              </a:rPr>
              <a:t>https://www.prci.org/Research/StrategicResearchPriority/SRPProjects/SRP-GHG-01.aspx</a:t>
            </a:r>
            <a:r>
              <a:rPr lang="en-US" sz="900" dirty="0">
                <a:solidFill>
                  <a:prstClr val="black"/>
                </a:solidFill>
                <a:latin typeface="Open Sans"/>
                <a:ea typeface="Open Sans"/>
                <a:cs typeface="Open Sans"/>
              </a:rPr>
              <a:t> </a:t>
            </a:r>
            <a:endParaRPr lang="en-US" sz="900" dirty="0">
              <a:solidFill>
                <a:prstClr val="black"/>
              </a:solidFill>
              <a:latin typeface="Open Sans" panose="020B0606030504020204" pitchFamily="34" charset="0"/>
              <a:ea typeface="Open Sans" panose="020B0606030504020204" pitchFamily="34" charset="0"/>
              <a:cs typeface="Open Sans" panose="020B0606030504020204" pitchFamily="34" charset="0"/>
            </a:endParaRPr>
          </a:p>
        </p:txBody>
      </p:sp>
      <p:cxnSp>
        <p:nvCxnSpPr>
          <p:cNvPr id="7" name="Straight Connector 6"/>
          <p:cNvCxnSpPr/>
          <p:nvPr/>
        </p:nvCxnSpPr>
        <p:spPr>
          <a:xfrm>
            <a:off x="3115369" y="5358507"/>
            <a:ext cx="6678573"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a:off x="3115369" y="5916342"/>
            <a:ext cx="6678572" cy="0"/>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94616996"/>
      </p:ext>
    </p:extLst>
  </p:cSld>
  <p:clrMapOvr>
    <a:masterClrMapping/>
  </p:clrMapOvr>
</p:sld>
</file>

<file path=ppt/theme/theme1.xml><?xml version="1.0" encoding="utf-8"?>
<a:theme xmlns:a="http://schemas.openxmlformats.org/drawingml/2006/main" name="PRCI 2022">
  <a:themeElements>
    <a:clrScheme name="Office 2007-201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Loyalty PowerPoint Template">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ctr" anchorCtr="0" compatLnSpc="1">
        <a:prstTxWarp prst="textNoShape">
          <a:avLst/>
        </a:prstTxWarp>
      </a:bodyPr>
      <a:lstStyle>
        <a:defPPr marL="228600" marR="0" indent="-228600" algn="l" defTabSz="914400" rtl="0" eaLnBrk="1" fontAlgn="base" latinLnBrk="0" hangingPunct="1">
          <a:lnSpc>
            <a:spcPct val="100000"/>
          </a:lnSpc>
          <a:spcBef>
            <a:spcPct val="20000"/>
          </a:spcBef>
          <a:spcAft>
            <a:spcPct val="0"/>
          </a:spcAft>
          <a:buClrTx/>
          <a:buSzTx/>
          <a:buFont typeface="Wingdings" pitchFamily="2" charset="2"/>
          <a:buChar char="§"/>
          <a:tabLst>
            <a:tab pos="1600200" algn="l"/>
          </a:tabLst>
          <a:defRPr kumimoji="0" lang="en-US" sz="2000" b="1" i="0" u="none" strike="noStrike" cap="none" normalizeH="0" baseline="0" smtClean="0">
            <a:ln>
              <a:noFill/>
            </a:ln>
            <a:solidFill>
              <a:schemeClr val="tx2"/>
            </a:solidFill>
            <a:effectLst/>
            <a:latin typeface="Arial Narrow"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ctr" anchorCtr="0" compatLnSpc="1">
        <a:prstTxWarp prst="textNoShape">
          <a:avLst/>
        </a:prstTxWarp>
      </a:bodyPr>
      <a:lstStyle>
        <a:defPPr marL="228600" marR="0" indent="-228600" algn="l" defTabSz="914400" rtl="0" eaLnBrk="1" fontAlgn="base" latinLnBrk="0" hangingPunct="1">
          <a:lnSpc>
            <a:spcPct val="100000"/>
          </a:lnSpc>
          <a:spcBef>
            <a:spcPct val="20000"/>
          </a:spcBef>
          <a:spcAft>
            <a:spcPct val="0"/>
          </a:spcAft>
          <a:buClrTx/>
          <a:buSzTx/>
          <a:buFont typeface="Wingdings" pitchFamily="2" charset="2"/>
          <a:buChar char="§"/>
          <a:tabLst>
            <a:tab pos="1600200" algn="l"/>
          </a:tabLst>
          <a:defRPr kumimoji="0" lang="en-US" sz="2000" b="1" i="0" u="none" strike="noStrike" cap="none" normalizeH="0" baseline="0" smtClean="0">
            <a:ln>
              <a:noFill/>
            </a:ln>
            <a:solidFill>
              <a:schemeClr val="tx2"/>
            </a:solidFill>
            <a:effectLst/>
            <a:latin typeface="Arial Narrow" pitchFamily="34" charset="0"/>
          </a:defRPr>
        </a:defPPr>
      </a:lstStyle>
    </a:lnDef>
  </a:objectDefaults>
  <a:extraClrSchemeLst>
    <a:extraClrScheme>
      <a:clrScheme name="eLoyalty PowerPoint Template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eLoyalty PowerPoint Template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eLoyalty PowerPoint Template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eLoyalty PowerPoint Template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eLoyalty PowerPoint Template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eLoyalty PowerPoint Template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eLoyalty PowerPoint Template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PRCI-PHMAA TDC March 6, 2023" id="{DBB8B652-272A-4BB7-A85A-9FAAFE283A06}" vid="{05DFB6ED-D879-4517-9BB3-F2C5326B84D3}"/>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8A300DF9ED2CCC47B2D59DAE2E8C1BDA" ma:contentTypeVersion="16" ma:contentTypeDescription="Create a new document." ma:contentTypeScope="" ma:versionID="8ef5c06586ffc980fdc418cf14fcb792">
  <xsd:schema xmlns:xsd="http://www.w3.org/2001/XMLSchema" xmlns:xs="http://www.w3.org/2001/XMLSchema" xmlns:p="http://schemas.microsoft.com/office/2006/metadata/properties" xmlns:ns2="23d7da33-c3f4-4d31-a015-b0444bce107f" xmlns:ns3="4bdaed8e-51bb-4dfe-92c6-b7243f790f04" targetNamespace="http://schemas.microsoft.com/office/2006/metadata/properties" ma:root="true" ma:fieldsID="4e5d7cdd10dd0117772dd79f1cd9687b" ns2:_="" ns3:_="">
    <xsd:import namespace="23d7da33-c3f4-4d31-a015-b0444bce107f"/>
    <xsd:import namespace="4bdaed8e-51bb-4dfe-92c6-b7243f790f04"/>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3:SharedWithUsers" minOccurs="0"/>
                <xsd:element ref="ns3:SharedWithDetails" minOccurs="0"/>
                <xsd:element ref="ns2:Comment" minOccurs="0"/>
                <xsd:element ref="ns2:lcf76f155ced4ddcb4097134ff3c332f" minOccurs="0"/>
                <xsd:element ref="ns3:TaxCatchAll" minOccurs="0"/>
                <xsd:element ref="ns2:MediaServiceObjectDetectorVersions" minOccurs="0"/>
                <xsd:element ref="ns2:MediaLengthInSecond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3d7da33-c3f4-4d31-a015-b0444bce107f"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OCR" ma:index="14" nillable="true" ma:displayName="Extracted Text" ma:internalName="MediaServiceOCR" ma:readOnly="true">
      <xsd:simpleType>
        <xsd:restriction base="dms:Note">
          <xsd:maxLength value="255"/>
        </xsd:restriction>
      </xsd:simpleType>
    </xsd:element>
    <xsd:element name="Comment" ma:index="17" nillable="true" ma:displayName="Comment" ma:format="Dropdown" ma:internalName="Comment">
      <xsd:simpleType>
        <xsd:restriction base="dms:Text">
          <xsd:maxLength value="255"/>
        </xsd:restriction>
      </xsd:simpleType>
    </xsd:element>
    <xsd:element name="lcf76f155ced4ddcb4097134ff3c332f" ma:index="19" nillable="true" ma:taxonomy="true" ma:internalName="lcf76f155ced4ddcb4097134ff3c332f" ma:taxonomyFieldName="MediaServiceImageTags" ma:displayName="Image Tags" ma:readOnly="false" ma:fieldId="{5cf76f15-5ced-4ddc-b409-7134ff3c332f}" ma:taxonomyMulti="true" ma:sspId="f208c548-889b-4a4f-bb93-9b7b4c7adadd"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1" nillable="true" ma:displayName="MediaServiceObjectDetectorVersions" ma:hidden="true" ma:indexed="true" ma:internalName="MediaServiceObjectDetectorVersions" ma:readOnly="true">
      <xsd:simpleType>
        <xsd:restriction base="dms:Text"/>
      </xsd:simpleType>
    </xsd:element>
    <xsd:element name="MediaLengthInSeconds" ma:index="22" nillable="true" ma:displayName="MediaLengthInSeconds" ma:hidden="true" ma:internalName="MediaLengthInSeconds" ma:readOnly="true">
      <xsd:simpleType>
        <xsd:restriction base="dms:Unknown"/>
      </xsd:simpleType>
    </xsd:element>
    <xsd:element name="MediaServiceSearchProperties" ma:index="23"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bdaed8e-51bb-4dfe-92c6-b7243f790f04" elementFormDefault="qualified">
    <xsd:import namespace="http://schemas.microsoft.com/office/2006/documentManagement/types"/>
    <xsd:import namespace="http://schemas.microsoft.com/office/infopath/2007/PartnerControls"/>
    <xsd:element name="SharedWithUsers" ma:index="15"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6" nillable="true" ma:displayName="Shared With Details" ma:internalName="SharedWithDetails" ma:readOnly="true">
      <xsd:simpleType>
        <xsd:restriction base="dms:Note">
          <xsd:maxLength value="255"/>
        </xsd:restriction>
      </xsd:simpleType>
    </xsd:element>
    <xsd:element name="TaxCatchAll" ma:index="20" nillable="true" ma:displayName="Taxonomy Catch All Column" ma:hidden="true" ma:list="{402d737a-272c-4064-a2a1-a919175b73e6}" ma:internalName="TaxCatchAll" ma:showField="CatchAllData" ma:web="4bdaed8e-51bb-4dfe-92c6-b7243f790f0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23d7da33-c3f4-4d31-a015-b0444bce107f">
      <Terms xmlns="http://schemas.microsoft.com/office/infopath/2007/PartnerControls"/>
    </lcf76f155ced4ddcb4097134ff3c332f>
    <TaxCatchAll xmlns="4bdaed8e-51bb-4dfe-92c6-b7243f790f04" xsi:nil="true"/>
    <SharedWithUsers xmlns="4bdaed8e-51bb-4dfe-92c6-b7243f790f04">
      <UserInfo>
        <DisplayName>Zoe Shall</DisplayName>
        <AccountId>31</AccountId>
        <AccountType/>
      </UserInfo>
      <UserInfo>
        <DisplayName>Thomas Marlow</DisplayName>
        <AccountId>13</AccountId>
        <AccountType/>
      </UserInfo>
      <UserInfo>
        <DisplayName>Shahani Kariyawasam</DisplayName>
        <AccountId>123</AccountId>
        <AccountType/>
      </UserInfo>
      <UserInfo>
        <DisplayName>Gary Hines</DisplayName>
        <AccountId>14</AccountId>
        <AccountType/>
      </UserInfo>
      <UserInfo>
        <DisplayName>Gary Choquette</DisplayName>
        <AccountId>19</AccountId>
        <AccountType/>
      </UserInfo>
    </SharedWithUsers>
    <Comment xmlns="23d7da33-c3f4-4d31-a015-b0444bce107f" xsi:nil="true"/>
  </documentManagement>
</p:properties>
</file>

<file path=customXml/itemProps1.xml><?xml version="1.0" encoding="utf-8"?>
<ds:datastoreItem xmlns:ds="http://schemas.openxmlformats.org/officeDocument/2006/customXml" ds:itemID="{BCA373DF-84A3-4845-A52E-652B99CD320F}">
  <ds:schemaRefs>
    <ds:schemaRef ds:uri="http://schemas.microsoft.com/sharepoint/v3/contenttype/forms"/>
  </ds:schemaRefs>
</ds:datastoreItem>
</file>

<file path=customXml/itemProps2.xml><?xml version="1.0" encoding="utf-8"?>
<ds:datastoreItem xmlns:ds="http://schemas.openxmlformats.org/officeDocument/2006/customXml" ds:itemID="{F2E5B4FD-F4A7-4751-AC46-97FD3E17498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23d7da33-c3f4-4d31-a015-b0444bce107f"/>
    <ds:schemaRef ds:uri="4bdaed8e-51bb-4dfe-92c6-b7243f790f0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4BDF8AA8-DBA4-441D-B3C1-5D950ECB5DF0}">
  <ds:schemaRefs>
    <ds:schemaRef ds:uri="http://www.w3.org/XML/1998/namespace"/>
    <ds:schemaRef ds:uri="http://purl.org/dc/dcmitype/"/>
    <ds:schemaRef ds:uri="http://purl.org/dc/elements/1.1/"/>
    <ds:schemaRef ds:uri="http://schemas.microsoft.com/office/infopath/2007/PartnerControls"/>
    <ds:schemaRef ds:uri="http://purl.org/dc/terms/"/>
    <ds:schemaRef ds:uri="http://schemas.microsoft.com/office/2006/documentManagement/types"/>
    <ds:schemaRef ds:uri="http://schemas.openxmlformats.org/package/2006/metadata/core-properties"/>
    <ds:schemaRef ds:uri="4bdaed8e-51bb-4dfe-92c6-b7243f790f04"/>
    <ds:schemaRef ds:uri="23d7da33-c3f4-4d31-a015-b0444bce107f"/>
    <ds:schemaRef ds:uri="http://schemas.microsoft.com/office/2006/metadata/properties"/>
  </ds:schemaRefs>
</ds:datastoreItem>
</file>

<file path=docMetadata/LabelInfo.xml><?xml version="1.0" encoding="utf-8"?>
<clbl:labelList xmlns:clbl="http://schemas.microsoft.com/office/2020/mipLabelMetadata">
  <clbl:label id="{b0cee36c-225c-4f48-b60b-921f444b5698}" enabled="0" method="" siteId="{b0cee36c-225c-4f48-b60b-921f444b5698}" removed="1"/>
</clbl:labelList>
</file>

<file path=docProps/app.xml><?xml version="1.0" encoding="utf-8"?>
<Properties xmlns="http://schemas.openxmlformats.org/officeDocument/2006/extended-properties" xmlns:vt="http://schemas.openxmlformats.org/officeDocument/2006/docPropsVTypes">
  <Template/>
  <TotalTime>6533</TotalTime>
  <Words>1112</Words>
  <Application>Microsoft Office PowerPoint</Application>
  <PresentationFormat>Widescreen</PresentationFormat>
  <Paragraphs>296</Paragraphs>
  <Slides>2</Slides>
  <Notes>2</Notes>
  <HiddenSlides>0</HiddenSlides>
  <MMClips>0</MMClips>
  <ScaleCrop>false</ScaleCrop>
  <HeadingPairs>
    <vt:vector size="6" baseType="variant">
      <vt:variant>
        <vt:lpstr>Fonts Used</vt:lpstr>
      </vt:variant>
      <vt:variant>
        <vt:i4>8</vt:i4>
      </vt:variant>
      <vt:variant>
        <vt:lpstr>Theme</vt:lpstr>
      </vt:variant>
      <vt:variant>
        <vt:i4>2</vt:i4>
      </vt:variant>
      <vt:variant>
        <vt:lpstr>Slide Titles</vt:lpstr>
      </vt:variant>
      <vt:variant>
        <vt:i4>2</vt:i4>
      </vt:variant>
    </vt:vector>
  </HeadingPairs>
  <TitlesOfParts>
    <vt:vector size="12" baseType="lpstr">
      <vt:lpstr>Arial</vt:lpstr>
      <vt:lpstr>Arial Narrow</vt:lpstr>
      <vt:lpstr>Calibri</vt:lpstr>
      <vt:lpstr>Open Sans</vt:lpstr>
      <vt:lpstr>Open Sans ExtraBold</vt:lpstr>
      <vt:lpstr>Open Sans SemiBold</vt:lpstr>
      <vt:lpstr>Times New Roman</vt:lpstr>
      <vt:lpstr>Wingdings</vt:lpstr>
      <vt:lpstr>PRCI 2022</vt:lpstr>
      <vt:lpstr>Office Theme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PRCI</dc:title>
  <dc:creator>Natalie Tessel</dc:creator>
  <cp:lastModifiedBy>Tom Lumadue</cp:lastModifiedBy>
  <cp:revision>11</cp:revision>
  <cp:lastPrinted>2025-09-15T13:48:00Z</cp:lastPrinted>
  <dcterms:created xsi:type="dcterms:W3CDTF">2002-04-19T15:23:57Z</dcterms:created>
  <dcterms:modified xsi:type="dcterms:W3CDTF">2025-10-10T16:34:53Z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0x0101008A300DF9ED2CCC47B2D59DAE2E8C1BDA</vt:lpwstr>
  </property>
  <property fmtid="{D5CDD505-2E9C-101B-9397-08002B2CF9AE}" pid="3" name="MediaServiceImageTags">
    <vt:lpwstr/>
  </property>
</Properties>
</file>