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7"/>
  </p:notesMasterIdLst>
  <p:sldIdLst>
    <p:sldId id="256" r:id="rId5"/>
    <p:sldId id="264" r:id="rId6"/>
    <p:sldId id="378" r:id="rId7"/>
    <p:sldId id="294" r:id="rId8"/>
    <p:sldId id="339" r:id="rId9"/>
    <p:sldId id="390" r:id="rId10"/>
    <p:sldId id="391" r:id="rId11"/>
    <p:sldId id="398" r:id="rId12"/>
    <p:sldId id="399" r:id="rId13"/>
    <p:sldId id="397" r:id="rId14"/>
    <p:sldId id="400" r:id="rId15"/>
    <p:sldId id="389" r:id="rId16"/>
  </p:sldIdLst>
  <p:sldSz cx="12192000" cy="6858000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22F6716-A957-61DB-CAD3-4FDE7D0486DE}" name="Guest User" initials="GU" userId="S::urn:spo:anon#38073fbf677402904b7c37962a31770464d2d6fee1050e1c6310eff966e781ef::" providerId="AD"/>
  <p188:author id="{D26C6E57-E024-E659-5267-BD07DF947AD7}" name="Hebe N. Shaw" initials="HNS" userId="S::hnshaw@ingaa.org::7ee71af5-38f5-4b57-b57e-92e9b9310e99" providerId="AD"/>
  <p188:author id="{E35081AC-9159-3DD3-F48C-3BE53AB41F4B}" name="Michael Istre" initials="MI" userId="S::mistre@ingaa.org::4f87cbc1-68d9-4b0b-b558-5041c239f352" providerId="AD"/>
  <p188:author id="{AD5541B9-BDAA-2427-A6AF-1227CA4A2C5B}" name="Faith Brown" initials="FB" userId="S::FBrown@ingaa.org::524b87a7-4fba-4af5-9c0e-d5bcc6b3deb3" providerId="AD"/>
  <p188:author id="{99D04AC1-FC1A-6194-B68D-1560EDD211AE}" name="Faith Brown" initials="FB" userId="S::fbrown@ingaa.org::524b87a7-4fba-4af5-9c0e-d5bcc6b3deb3" providerId="AD"/>
  <p188:author id="{1CE767C5-A939-01E2-EFE4-E18FB396A907}" name="Sean Nicholson" initials="SN" userId="S::snichols@michels.us::ac345819-9742-40b1-b106-5a31c9eedce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273"/>
    <a:srgbClr val="9C9E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CDE2EFB-7FDC-49B4-BD8A-F7BCCF5A7B4E}" v="5" dt="2025-09-15T18:21:08.4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4383" autoAdjust="0"/>
  </p:normalViewPr>
  <p:slideViewPr>
    <p:cSldViewPr snapToGrid="0">
      <p:cViewPr varScale="1">
        <p:scale>
          <a:sx n="90" d="100"/>
          <a:sy n="90" d="100"/>
        </p:scale>
        <p:origin x="3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ith Brown" userId="S::fbrown@ingaa.org::524b87a7-4fba-4af5-9c0e-d5bcc6b3deb3" providerId="AD" clId="Web-{2AA202A1-6DD1-82E8-154B-15C349E50DFB}"/>
    <pc:docChg chg="modSld">
      <pc:chgData name="Faith Brown" userId="S::fbrown@ingaa.org::524b87a7-4fba-4af5-9c0e-d5bcc6b3deb3" providerId="AD" clId="Web-{2AA202A1-6DD1-82E8-154B-15C349E50DFB}" dt="2025-09-09T18:37:28.070" v="105"/>
      <pc:docMkLst>
        <pc:docMk/>
      </pc:docMkLst>
      <pc:sldChg chg="modSp">
        <pc:chgData name="Faith Brown" userId="S::fbrown@ingaa.org::524b87a7-4fba-4af5-9c0e-d5bcc6b3deb3" providerId="AD" clId="Web-{2AA202A1-6DD1-82E8-154B-15C349E50DFB}" dt="2025-09-09T18:37:28.070" v="105"/>
        <pc:sldMkLst>
          <pc:docMk/>
          <pc:sldMk cId="1795995472" sldId="264"/>
        </pc:sldMkLst>
        <pc:spChg chg="mod">
          <ac:chgData name="Faith Brown" userId="S::fbrown@ingaa.org::524b87a7-4fba-4af5-9c0e-d5bcc6b3deb3" providerId="AD" clId="Web-{2AA202A1-6DD1-82E8-154B-15C349E50DFB}" dt="2025-09-09T18:33:23.867" v="1" actId="20577"/>
          <ac:spMkLst>
            <pc:docMk/>
            <pc:sldMk cId="1795995472" sldId="264"/>
            <ac:spMk id="22" creationId="{22112BD4-4537-49A4-B283-1F6E81B88CA7}"/>
          </ac:spMkLst>
        </pc:spChg>
        <pc:graphicFrameChg chg="mod modGraphic">
          <ac:chgData name="Faith Brown" userId="S::fbrown@ingaa.org::524b87a7-4fba-4af5-9c0e-d5bcc6b3deb3" providerId="AD" clId="Web-{2AA202A1-6DD1-82E8-154B-15C349E50DFB}" dt="2025-09-09T18:37:28.070" v="105"/>
          <ac:graphicFrameMkLst>
            <pc:docMk/>
            <pc:sldMk cId="1795995472" sldId="264"/>
            <ac:graphicFrameMk id="3" creationId="{4E0FCE8E-CC38-42C7-BDFC-3BC8D8414443}"/>
          </ac:graphicFrameMkLst>
        </pc:graphicFrameChg>
      </pc:sldChg>
    </pc:docChg>
  </pc:docChgLst>
  <pc:docChgLst>
    <pc:chgData name="Michael Istre" userId="4f87cbc1-68d9-4b0b-b558-5041c239f352" providerId="ADAL" clId="{BDECAA36-DF20-4295-934C-44297692B6D2}"/>
    <pc:docChg chg="undo custSel addSld delSld modSld">
      <pc:chgData name="Michael Istre" userId="4f87cbc1-68d9-4b0b-b558-5041c239f352" providerId="ADAL" clId="{BDECAA36-DF20-4295-934C-44297692B6D2}" dt="2025-09-15T18:21:32.069" v="816" actId="26606"/>
      <pc:docMkLst>
        <pc:docMk/>
      </pc:docMkLst>
      <pc:sldChg chg="addSp delSp modSp mod setBg">
        <pc:chgData name="Michael Istre" userId="4f87cbc1-68d9-4b0b-b558-5041c239f352" providerId="ADAL" clId="{BDECAA36-DF20-4295-934C-44297692B6D2}" dt="2025-09-15T18:19:32.434" v="783" actId="26606"/>
        <pc:sldMkLst>
          <pc:docMk/>
          <pc:sldMk cId="1795995472" sldId="264"/>
        </pc:sldMkLst>
        <pc:spChg chg="mod">
          <ac:chgData name="Michael Istre" userId="4f87cbc1-68d9-4b0b-b558-5041c239f352" providerId="ADAL" clId="{BDECAA36-DF20-4295-934C-44297692B6D2}" dt="2025-09-15T18:19:32.434" v="783" actId="26606"/>
          <ac:spMkLst>
            <pc:docMk/>
            <pc:sldMk cId="1795995472" sldId="264"/>
            <ac:spMk id="2" creationId="{63658B7C-8A8A-407C-BFFE-9664ADC30E9E}"/>
          </ac:spMkLst>
        </pc:spChg>
        <pc:spChg chg="mod">
          <ac:chgData name="Michael Istre" userId="4f87cbc1-68d9-4b0b-b558-5041c239f352" providerId="ADAL" clId="{BDECAA36-DF20-4295-934C-44297692B6D2}" dt="2025-09-15T18:19:32.434" v="783" actId="26606"/>
          <ac:spMkLst>
            <pc:docMk/>
            <pc:sldMk cId="1795995472" sldId="264"/>
            <ac:spMk id="22" creationId="{22112BD4-4537-49A4-B283-1F6E81B88CA7}"/>
          </ac:spMkLst>
        </pc:spChg>
        <pc:spChg chg="add del">
          <ac:chgData name="Michael Istre" userId="4f87cbc1-68d9-4b0b-b558-5041c239f352" providerId="ADAL" clId="{BDECAA36-DF20-4295-934C-44297692B6D2}" dt="2025-09-15T18:18:42.029" v="759" actId="26606"/>
          <ac:spMkLst>
            <pc:docMk/>
            <pc:sldMk cId="1795995472" sldId="264"/>
            <ac:spMk id="27" creationId="{9F4444CE-BC8D-4D61-B303-4C05614E62AB}"/>
          </ac:spMkLst>
        </pc:spChg>
        <pc:spChg chg="add del">
          <ac:chgData name="Michael Istre" userId="4f87cbc1-68d9-4b0b-b558-5041c239f352" providerId="ADAL" clId="{BDECAA36-DF20-4295-934C-44297692B6D2}" dt="2025-09-15T18:18:42.029" v="759" actId="26606"/>
          <ac:spMkLst>
            <pc:docMk/>
            <pc:sldMk cId="1795995472" sldId="264"/>
            <ac:spMk id="29" creationId="{62423CA5-E2E1-4789-B759-9906C1C94063}"/>
          </ac:spMkLst>
        </pc:spChg>
        <pc:spChg chg="add del">
          <ac:chgData name="Michael Istre" userId="4f87cbc1-68d9-4b0b-b558-5041c239f352" providerId="ADAL" clId="{BDECAA36-DF20-4295-934C-44297692B6D2}" dt="2025-09-15T18:18:42.029" v="759" actId="26606"/>
          <ac:spMkLst>
            <pc:docMk/>
            <pc:sldMk cId="1795995472" sldId="264"/>
            <ac:spMk id="31" creationId="{73772B81-181F-48B7-8826-4D9686D15DF5}"/>
          </ac:spMkLst>
        </pc:spChg>
        <pc:spChg chg="add del">
          <ac:chgData name="Michael Istre" userId="4f87cbc1-68d9-4b0b-b558-5041c239f352" providerId="ADAL" clId="{BDECAA36-DF20-4295-934C-44297692B6D2}" dt="2025-09-15T18:18:42.029" v="759" actId="26606"/>
          <ac:spMkLst>
            <pc:docMk/>
            <pc:sldMk cId="1795995472" sldId="264"/>
            <ac:spMk id="33" creationId="{B2205F6E-03C6-4E92-877C-E2482F6599AA}"/>
          </ac:spMkLst>
        </pc:spChg>
        <pc:spChg chg="add del">
          <ac:chgData name="Michael Istre" userId="4f87cbc1-68d9-4b0b-b558-5041c239f352" providerId="ADAL" clId="{BDECAA36-DF20-4295-934C-44297692B6D2}" dt="2025-09-15T18:18:49.081" v="761" actId="26606"/>
          <ac:spMkLst>
            <pc:docMk/>
            <pc:sldMk cId="1795995472" sldId="264"/>
            <ac:spMk id="35" creationId="{9F4444CE-BC8D-4D61-B303-4C05614E62AB}"/>
          </ac:spMkLst>
        </pc:spChg>
        <pc:spChg chg="add del">
          <ac:chgData name="Michael Istre" userId="4f87cbc1-68d9-4b0b-b558-5041c239f352" providerId="ADAL" clId="{BDECAA36-DF20-4295-934C-44297692B6D2}" dt="2025-09-15T18:18:49.081" v="761" actId="26606"/>
          <ac:spMkLst>
            <pc:docMk/>
            <pc:sldMk cId="1795995472" sldId="264"/>
            <ac:spMk id="36" creationId="{62423CA5-E2E1-4789-B759-9906C1C94063}"/>
          </ac:spMkLst>
        </pc:spChg>
        <pc:spChg chg="add del">
          <ac:chgData name="Michael Istre" userId="4f87cbc1-68d9-4b0b-b558-5041c239f352" providerId="ADAL" clId="{BDECAA36-DF20-4295-934C-44297692B6D2}" dt="2025-09-15T18:18:49.081" v="761" actId="26606"/>
          <ac:spMkLst>
            <pc:docMk/>
            <pc:sldMk cId="1795995472" sldId="264"/>
            <ac:spMk id="37" creationId="{73772B81-181F-48B7-8826-4D9686D15DF5}"/>
          </ac:spMkLst>
        </pc:spChg>
        <pc:spChg chg="add del">
          <ac:chgData name="Michael Istre" userId="4f87cbc1-68d9-4b0b-b558-5041c239f352" providerId="ADAL" clId="{BDECAA36-DF20-4295-934C-44297692B6D2}" dt="2025-09-15T18:18:49.081" v="761" actId="26606"/>
          <ac:spMkLst>
            <pc:docMk/>
            <pc:sldMk cId="1795995472" sldId="264"/>
            <ac:spMk id="38" creationId="{B2205F6E-03C6-4E92-877C-E2482F6599AA}"/>
          </ac:spMkLst>
        </pc:spChg>
        <pc:spChg chg="add del">
          <ac:chgData name="Michael Istre" userId="4f87cbc1-68d9-4b0b-b558-5041c239f352" providerId="ADAL" clId="{BDECAA36-DF20-4295-934C-44297692B6D2}" dt="2025-09-15T18:19:32.434" v="783" actId="26606"/>
          <ac:spMkLst>
            <pc:docMk/>
            <pc:sldMk cId="1795995472" sldId="264"/>
            <ac:spMk id="39" creationId="{A032553A-72E8-4B0D-8405-FF9771C9AF05}"/>
          </ac:spMkLst>
        </pc:spChg>
        <pc:spChg chg="add del">
          <ac:chgData name="Michael Istre" userId="4f87cbc1-68d9-4b0b-b558-5041c239f352" providerId="ADAL" clId="{BDECAA36-DF20-4295-934C-44297692B6D2}" dt="2025-09-15T18:19:32.434" v="783" actId="26606"/>
          <ac:spMkLst>
            <pc:docMk/>
            <pc:sldMk cId="1795995472" sldId="264"/>
            <ac:spMk id="40" creationId="{A65AC7D1-EAA9-48F5-B509-60A7F50BF703}"/>
          </ac:spMkLst>
        </pc:spChg>
        <pc:spChg chg="add del">
          <ac:chgData name="Michael Istre" userId="4f87cbc1-68d9-4b0b-b558-5041c239f352" providerId="ADAL" clId="{BDECAA36-DF20-4295-934C-44297692B6D2}" dt="2025-09-15T18:19:32.434" v="783" actId="26606"/>
          <ac:spMkLst>
            <pc:docMk/>
            <pc:sldMk cId="1795995472" sldId="264"/>
            <ac:spMk id="41" creationId="{765800AC-C3B9-498E-87BC-29FAE4C76B21}"/>
          </ac:spMkLst>
        </pc:spChg>
        <pc:spChg chg="add del">
          <ac:chgData name="Michael Istre" userId="4f87cbc1-68d9-4b0b-b558-5041c239f352" providerId="ADAL" clId="{BDECAA36-DF20-4295-934C-44297692B6D2}" dt="2025-09-15T18:19:32.434" v="783" actId="26606"/>
          <ac:spMkLst>
            <pc:docMk/>
            <pc:sldMk cId="1795995472" sldId="264"/>
            <ac:spMk id="42" creationId="{D6320AF9-619A-4175-865B-5663E1AEF4C5}"/>
          </ac:spMkLst>
        </pc:spChg>
        <pc:spChg chg="add del">
          <ac:chgData name="Michael Istre" userId="4f87cbc1-68d9-4b0b-b558-5041c239f352" providerId="ADAL" clId="{BDECAA36-DF20-4295-934C-44297692B6D2}" dt="2025-09-15T18:19:32.434" v="783" actId="26606"/>
          <ac:spMkLst>
            <pc:docMk/>
            <pc:sldMk cId="1795995472" sldId="264"/>
            <ac:spMk id="43" creationId="{1F9D6ACB-2FF4-49F9-978A-E0D5327FC635}"/>
          </ac:spMkLst>
        </pc:spChg>
        <pc:spChg chg="add del">
          <ac:chgData name="Michael Istre" userId="4f87cbc1-68d9-4b0b-b558-5041c239f352" providerId="ADAL" clId="{BDECAA36-DF20-4295-934C-44297692B6D2}" dt="2025-09-15T18:19:32.434" v="783" actId="26606"/>
          <ac:spMkLst>
            <pc:docMk/>
            <pc:sldMk cId="1795995472" sldId="264"/>
            <ac:spMk id="45" creationId="{A5EC319D-0FEA-4B95-A3EA-01E35672C95B}"/>
          </ac:spMkLst>
        </pc:spChg>
        <pc:spChg chg="add del">
          <ac:chgData name="Michael Istre" userId="4f87cbc1-68d9-4b0b-b558-5041c239f352" providerId="ADAL" clId="{BDECAA36-DF20-4295-934C-44297692B6D2}" dt="2025-09-15T18:19:32.434" v="783" actId="26606"/>
          <ac:spMkLst>
            <pc:docMk/>
            <pc:sldMk cId="1795995472" sldId="264"/>
            <ac:spMk id="47" creationId="{7E018740-5C2B-4A41-AC1A-7E68D1EC1954}"/>
          </ac:spMkLst>
        </pc:spChg>
        <pc:spChg chg="add del">
          <ac:chgData name="Michael Istre" userId="4f87cbc1-68d9-4b0b-b558-5041c239f352" providerId="ADAL" clId="{BDECAA36-DF20-4295-934C-44297692B6D2}" dt="2025-09-15T18:19:32.434" v="783" actId="26606"/>
          <ac:spMkLst>
            <pc:docMk/>
            <pc:sldMk cId="1795995472" sldId="264"/>
            <ac:spMk id="48" creationId="{166F75A4-C475-4941-8EE2-B80A06A2C1BB}"/>
          </ac:spMkLst>
        </pc:spChg>
        <pc:graphicFrameChg chg="add mod modGraphic">
          <ac:chgData name="Michael Istre" userId="4f87cbc1-68d9-4b0b-b558-5041c239f352" providerId="ADAL" clId="{BDECAA36-DF20-4295-934C-44297692B6D2}" dt="2025-09-15T18:19:31.939" v="782" actId="14100"/>
          <ac:graphicFrameMkLst>
            <pc:docMk/>
            <pc:sldMk cId="1795995472" sldId="264"/>
            <ac:graphicFrameMk id="3" creationId="{4E0FCE8E-CC38-42C7-BDFC-3BC8D8414443}"/>
          </ac:graphicFrameMkLst>
        </pc:graphicFrameChg>
        <pc:picChg chg="ord">
          <ac:chgData name="Michael Istre" userId="4f87cbc1-68d9-4b0b-b558-5041c239f352" providerId="ADAL" clId="{BDECAA36-DF20-4295-934C-44297692B6D2}" dt="2025-09-15T18:18:49.081" v="761" actId="26606"/>
          <ac:picMkLst>
            <pc:docMk/>
            <pc:sldMk cId="1795995472" sldId="264"/>
            <ac:picMk id="4" creationId="{0AD69E27-BA1F-4D15-B254-AB3EECFEB196}"/>
          </ac:picMkLst>
        </pc:picChg>
      </pc:sldChg>
      <pc:sldChg chg="del">
        <pc:chgData name="Michael Istre" userId="4f87cbc1-68d9-4b0b-b558-5041c239f352" providerId="ADAL" clId="{BDECAA36-DF20-4295-934C-44297692B6D2}" dt="2025-09-09T17:48:16.764" v="0" actId="47"/>
        <pc:sldMkLst>
          <pc:docMk/>
          <pc:sldMk cId="1135860462" sldId="274"/>
        </pc:sldMkLst>
      </pc:sldChg>
      <pc:sldChg chg="add">
        <pc:chgData name="Michael Istre" userId="4f87cbc1-68d9-4b0b-b558-5041c239f352" providerId="ADAL" clId="{BDECAA36-DF20-4295-934C-44297692B6D2}" dt="2025-09-09T17:50:19.335" v="18"/>
        <pc:sldMkLst>
          <pc:docMk/>
          <pc:sldMk cId="4018868233" sldId="294"/>
        </pc:sldMkLst>
      </pc:sldChg>
      <pc:sldChg chg="add">
        <pc:chgData name="Michael Istre" userId="4f87cbc1-68d9-4b0b-b558-5041c239f352" providerId="ADAL" clId="{BDECAA36-DF20-4295-934C-44297692B6D2}" dt="2025-09-09T17:49:54.756" v="16"/>
        <pc:sldMkLst>
          <pc:docMk/>
          <pc:sldMk cId="4233355333" sldId="339"/>
        </pc:sldMkLst>
      </pc:sldChg>
      <pc:sldChg chg="del">
        <pc:chgData name="Michael Istre" userId="4f87cbc1-68d9-4b0b-b558-5041c239f352" providerId="ADAL" clId="{BDECAA36-DF20-4295-934C-44297692B6D2}" dt="2025-09-09T17:50:21.406" v="19" actId="47"/>
        <pc:sldMkLst>
          <pc:docMk/>
          <pc:sldMk cId="2561126497" sldId="354"/>
        </pc:sldMkLst>
      </pc:sldChg>
      <pc:sldChg chg="modSp del mod">
        <pc:chgData name="Michael Istre" userId="4f87cbc1-68d9-4b0b-b558-5041c239f352" providerId="ADAL" clId="{BDECAA36-DF20-4295-934C-44297692B6D2}" dt="2025-09-09T17:49:57.224" v="17" actId="47"/>
        <pc:sldMkLst>
          <pc:docMk/>
          <pc:sldMk cId="1267454836" sldId="379"/>
        </pc:sldMkLst>
      </pc:sldChg>
      <pc:sldChg chg="del">
        <pc:chgData name="Michael Istre" userId="4f87cbc1-68d9-4b0b-b558-5041c239f352" providerId="ADAL" clId="{BDECAA36-DF20-4295-934C-44297692B6D2}" dt="2025-09-09T17:48:25.353" v="1" actId="47"/>
        <pc:sldMkLst>
          <pc:docMk/>
          <pc:sldMk cId="1393059826" sldId="390"/>
        </pc:sldMkLst>
      </pc:sldChg>
      <pc:sldChg chg="addSp delSp modSp new mod setBg">
        <pc:chgData name="Michael Istre" userId="4f87cbc1-68d9-4b0b-b558-5041c239f352" providerId="ADAL" clId="{BDECAA36-DF20-4295-934C-44297692B6D2}" dt="2025-09-15T18:18:20.849" v="757" actId="14100"/>
        <pc:sldMkLst>
          <pc:docMk/>
          <pc:sldMk cId="1674205902" sldId="390"/>
        </pc:sldMkLst>
        <pc:spChg chg="mod">
          <ac:chgData name="Michael Istre" userId="4f87cbc1-68d9-4b0b-b558-5041c239f352" providerId="ADAL" clId="{BDECAA36-DF20-4295-934C-44297692B6D2}" dt="2025-09-15T18:17:57.932" v="752" actId="26606"/>
          <ac:spMkLst>
            <pc:docMk/>
            <pc:sldMk cId="1674205902" sldId="390"/>
            <ac:spMk id="2" creationId="{F9A6D550-0341-E4A0-3017-B5464D75C0A3}"/>
          </ac:spMkLst>
        </pc:spChg>
        <pc:spChg chg="mod">
          <ac:chgData name="Michael Istre" userId="4f87cbc1-68d9-4b0b-b558-5041c239f352" providerId="ADAL" clId="{BDECAA36-DF20-4295-934C-44297692B6D2}" dt="2025-09-15T18:17:57.932" v="752" actId="26606"/>
          <ac:spMkLst>
            <pc:docMk/>
            <pc:sldMk cId="1674205902" sldId="390"/>
            <ac:spMk id="3" creationId="{40E69E28-6727-AAE3-D0CD-446DE9676124}"/>
          </ac:spMkLst>
        </pc:spChg>
        <pc:spChg chg="del">
          <ac:chgData name="Michael Istre" userId="4f87cbc1-68d9-4b0b-b558-5041c239f352" providerId="ADAL" clId="{BDECAA36-DF20-4295-934C-44297692B6D2}" dt="2025-09-15T17:54:28.422" v="55" actId="478"/>
          <ac:spMkLst>
            <pc:docMk/>
            <pc:sldMk cId="1674205902" sldId="390"/>
            <ac:spMk id="4" creationId="{2984FE3D-3648-4877-7783-91B92A84AB2B}"/>
          </ac:spMkLst>
        </pc:spChg>
        <pc:spChg chg="add">
          <ac:chgData name="Michael Istre" userId="4f87cbc1-68d9-4b0b-b558-5041c239f352" providerId="ADAL" clId="{BDECAA36-DF20-4295-934C-44297692B6D2}" dt="2025-09-15T18:17:57.932" v="752" actId="26606"/>
          <ac:spMkLst>
            <pc:docMk/>
            <pc:sldMk cId="1674205902" sldId="390"/>
            <ac:spMk id="25" creationId="{4BE9D4C4-9FA3-4885-A769-301639CC7AD4}"/>
          </ac:spMkLst>
        </pc:spChg>
        <pc:spChg chg="add">
          <ac:chgData name="Michael Istre" userId="4f87cbc1-68d9-4b0b-b558-5041c239f352" providerId="ADAL" clId="{BDECAA36-DF20-4295-934C-44297692B6D2}" dt="2025-09-15T18:17:57.932" v="752" actId="26606"/>
          <ac:spMkLst>
            <pc:docMk/>
            <pc:sldMk cId="1674205902" sldId="390"/>
            <ac:spMk id="27" creationId="{4524F065-9F7C-400C-9A20-B343BFAA6AAB}"/>
          </ac:spMkLst>
        </pc:spChg>
        <pc:spChg chg="add">
          <ac:chgData name="Michael Istre" userId="4f87cbc1-68d9-4b0b-b558-5041c239f352" providerId="ADAL" clId="{BDECAA36-DF20-4295-934C-44297692B6D2}" dt="2025-09-15T18:17:57.932" v="752" actId="26606"/>
          <ac:spMkLst>
            <pc:docMk/>
            <pc:sldMk cId="1674205902" sldId="390"/>
            <ac:spMk id="29" creationId="{7EB6695E-BED5-4DA3-8C9B-AD301AEF4776}"/>
          </ac:spMkLst>
        </pc:spChg>
        <pc:spChg chg="add">
          <ac:chgData name="Michael Istre" userId="4f87cbc1-68d9-4b0b-b558-5041c239f352" providerId="ADAL" clId="{BDECAA36-DF20-4295-934C-44297692B6D2}" dt="2025-09-15T18:17:57.932" v="752" actId="26606"/>
          <ac:spMkLst>
            <pc:docMk/>
            <pc:sldMk cId="1674205902" sldId="390"/>
            <ac:spMk id="31" creationId="{46DB9E65-E072-43AF-A8C9-9744BA0CC25F}"/>
          </ac:spMkLst>
        </pc:spChg>
        <pc:grpChg chg="add">
          <ac:chgData name="Michael Istre" userId="4f87cbc1-68d9-4b0b-b558-5041c239f352" providerId="ADAL" clId="{BDECAA36-DF20-4295-934C-44297692B6D2}" dt="2025-09-15T18:17:57.932" v="752" actId="26606"/>
          <ac:grpSpMkLst>
            <pc:docMk/>
            <pc:sldMk cId="1674205902" sldId="390"/>
            <ac:grpSpMk id="13" creationId="{0884F175-9D23-496E-80AC-F3D2FD541092}"/>
          </ac:grpSpMkLst>
        </pc:grpChg>
        <pc:picChg chg="add mod ord">
          <ac:chgData name="Michael Istre" userId="4f87cbc1-68d9-4b0b-b558-5041c239f352" providerId="ADAL" clId="{BDECAA36-DF20-4295-934C-44297692B6D2}" dt="2025-09-15T18:18:20.849" v="757" actId="14100"/>
          <ac:picMkLst>
            <pc:docMk/>
            <pc:sldMk cId="1674205902" sldId="390"/>
            <ac:picMk id="6" creationId="{85543CDF-48BC-0C37-8B9E-7F14687007C1}"/>
          </ac:picMkLst>
        </pc:picChg>
        <pc:picChg chg="add mod">
          <ac:chgData name="Michael Istre" userId="4f87cbc1-68d9-4b0b-b558-5041c239f352" providerId="ADAL" clId="{BDECAA36-DF20-4295-934C-44297692B6D2}" dt="2025-09-15T18:18:17.356" v="755" actId="14100"/>
          <ac:picMkLst>
            <pc:docMk/>
            <pc:sldMk cId="1674205902" sldId="390"/>
            <ac:picMk id="8" creationId="{C4AFCBC5-0F3E-53D9-7568-350F48ABAEDB}"/>
          </ac:picMkLst>
        </pc:picChg>
      </pc:sldChg>
      <pc:sldChg chg="del">
        <pc:chgData name="Michael Istre" userId="4f87cbc1-68d9-4b0b-b558-5041c239f352" providerId="ADAL" clId="{BDECAA36-DF20-4295-934C-44297692B6D2}" dt="2025-09-09T17:48:26.864" v="2" actId="47"/>
        <pc:sldMkLst>
          <pc:docMk/>
          <pc:sldMk cId="494325880" sldId="391"/>
        </pc:sldMkLst>
      </pc:sldChg>
      <pc:sldChg chg="addSp delSp modSp new mod chgLayout">
        <pc:chgData name="Michael Istre" userId="4f87cbc1-68d9-4b0b-b558-5041c239f352" providerId="ADAL" clId="{BDECAA36-DF20-4295-934C-44297692B6D2}" dt="2025-09-15T18:04:04.986" v="344" actId="6549"/>
        <pc:sldMkLst>
          <pc:docMk/>
          <pc:sldMk cId="3152169792" sldId="391"/>
        </pc:sldMkLst>
        <pc:spChg chg="del">
          <ac:chgData name="Michael Istre" userId="4f87cbc1-68d9-4b0b-b558-5041c239f352" providerId="ADAL" clId="{BDECAA36-DF20-4295-934C-44297692B6D2}" dt="2025-09-15T17:59:05.620" v="255" actId="700"/>
          <ac:spMkLst>
            <pc:docMk/>
            <pc:sldMk cId="3152169792" sldId="391"/>
            <ac:spMk id="2" creationId="{FED34AB8-B923-4253-858D-7BA6833C3831}"/>
          </ac:spMkLst>
        </pc:spChg>
        <pc:spChg chg="del">
          <ac:chgData name="Michael Istre" userId="4f87cbc1-68d9-4b0b-b558-5041c239f352" providerId="ADAL" clId="{BDECAA36-DF20-4295-934C-44297692B6D2}" dt="2025-09-15T17:59:05.620" v="255" actId="700"/>
          <ac:spMkLst>
            <pc:docMk/>
            <pc:sldMk cId="3152169792" sldId="391"/>
            <ac:spMk id="3" creationId="{8AFD12E3-D31B-CAD1-5CFB-F86A989CFD82}"/>
          </ac:spMkLst>
        </pc:spChg>
        <pc:spChg chg="del">
          <ac:chgData name="Michael Istre" userId="4f87cbc1-68d9-4b0b-b558-5041c239f352" providerId="ADAL" clId="{BDECAA36-DF20-4295-934C-44297692B6D2}" dt="2025-09-15T17:59:05.620" v="255" actId="700"/>
          <ac:spMkLst>
            <pc:docMk/>
            <pc:sldMk cId="3152169792" sldId="391"/>
            <ac:spMk id="4" creationId="{65D4BF07-FB4E-3CDD-7BEA-52B91DEC0404}"/>
          </ac:spMkLst>
        </pc:spChg>
        <pc:spChg chg="add mod ord">
          <ac:chgData name="Michael Istre" userId="4f87cbc1-68d9-4b0b-b558-5041c239f352" providerId="ADAL" clId="{BDECAA36-DF20-4295-934C-44297692B6D2}" dt="2025-09-15T17:59:13.260" v="282" actId="20577"/>
          <ac:spMkLst>
            <pc:docMk/>
            <pc:sldMk cId="3152169792" sldId="391"/>
            <ac:spMk id="5" creationId="{675DF6AD-9993-7446-69ED-53720EECE9ED}"/>
          </ac:spMkLst>
        </pc:spChg>
        <pc:spChg chg="add mod ord">
          <ac:chgData name="Michael Istre" userId="4f87cbc1-68d9-4b0b-b558-5041c239f352" providerId="ADAL" clId="{BDECAA36-DF20-4295-934C-44297692B6D2}" dt="2025-09-15T18:04:04.986" v="344" actId="6549"/>
          <ac:spMkLst>
            <pc:docMk/>
            <pc:sldMk cId="3152169792" sldId="391"/>
            <ac:spMk id="6" creationId="{480B41DB-F68E-5880-9798-B6EE0BC4EE31}"/>
          </ac:spMkLst>
        </pc:spChg>
        <pc:spChg chg="add del mod ord">
          <ac:chgData name="Michael Istre" userId="4f87cbc1-68d9-4b0b-b558-5041c239f352" providerId="ADAL" clId="{BDECAA36-DF20-4295-934C-44297692B6D2}" dt="2025-09-15T17:59:46.319" v="283" actId="478"/>
          <ac:spMkLst>
            <pc:docMk/>
            <pc:sldMk cId="3152169792" sldId="391"/>
            <ac:spMk id="7" creationId="{9FE87FE5-427E-0BAA-3D37-BBE305DFBD32}"/>
          </ac:spMkLst>
        </pc:spChg>
        <pc:picChg chg="add mod">
          <ac:chgData name="Michael Istre" userId="4f87cbc1-68d9-4b0b-b558-5041c239f352" providerId="ADAL" clId="{BDECAA36-DF20-4295-934C-44297692B6D2}" dt="2025-09-15T18:03:25.420" v="326" actId="1076"/>
          <ac:picMkLst>
            <pc:docMk/>
            <pc:sldMk cId="3152169792" sldId="391"/>
            <ac:picMk id="9" creationId="{209B36B4-6B8E-C1B8-1472-024E591DF110}"/>
          </ac:picMkLst>
        </pc:picChg>
      </pc:sldChg>
      <pc:sldChg chg="del">
        <pc:chgData name="Michael Istre" userId="4f87cbc1-68d9-4b0b-b558-5041c239f352" providerId="ADAL" clId="{BDECAA36-DF20-4295-934C-44297692B6D2}" dt="2025-09-09T17:48:27.704" v="3" actId="47"/>
        <pc:sldMkLst>
          <pc:docMk/>
          <pc:sldMk cId="3635328688" sldId="392"/>
        </pc:sldMkLst>
      </pc:sldChg>
      <pc:sldChg chg="del">
        <pc:chgData name="Michael Istre" userId="4f87cbc1-68d9-4b0b-b558-5041c239f352" providerId="ADAL" clId="{BDECAA36-DF20-4295-934C-44297692B6D2}" dt="2025-09-09T17:48:28.574" v="4" actId="47"/>
        <pc:sldMkLst>
          <pc:docMk/>
          <pc:sldMk cId="1451923967" sldId="393"/>
        </pc:sldMkLst>
      </pc:sldChg>
      <pc:sldChg chg="del">
        <pc:chgData name="Michael Istre" userId="4f87cbc1-68d9-4b0b-b558-5041c239f352" providerId="ADAL" clId="{BDECAA36-DF20-4295-934C-44297692B6D2}" dt="2025-09-09T17:48:29.630" v="5" actId="47"/>
        <pc:sldMkLst>
          <pc:docMk/>
          <pc:sldMk cId="2035003650" sldId="394"/>
        </pc:sldMkLst>
      </pc:sldChg>
      <pc:sldChg chg="del">
        <pc:chgData name="Michael Istre" userId="4f87cbc1-68d9-4b0b-b558-5041c239f352" providerId="ADAL" clId="{BDECAA36-DF20-4295-934C-44297692B6D2}" dt="2025-09-09T17:48:30.500" v="6" actId="47"/>
        <pc:sldMkLst>
          <pc:docMk/>
          <pc:sldMk cId="1112050369" sldId="395"/>
        </pc:sldMkLst>
      </pc:sldChg>
      <pc:sldChg chg="del">
        <pc:chgData name="Michael Istre" userId="4f87cbc1-68d9-4b0b-b558-5041c239f352" providerId="ADAL" clId="{BDECAA36-DF20-4295-934C-44297692B6D2}" dt="2025-09-09T17:48:32.014" v="7" actId="47"/>
        <pc:sldMkLst>
          <pc:docMk/>
          <pc:sldMk cId="1118209166" sldId="396"/>
        </pc:sldMkLst>
      </pc:sldChg>
      <pc:sldChg chg="modSp add mod modNotesTx">
        <pc:chgData name="Michael Istre" userId="4f87cbc1-68d9-4b0b-b558-5041c239f352" providerId="ADAL" clId="{BDECAA36-DF20-4295-934C-44297692B6D2}" dt="2025-09-15T18:13:10.489" v="459" actId="20577"/>
        <pc:sldMkLst>
          <pc:docMk/>
          <pc:sldMk cId="2084035102" sldId="397"/>
        </pc:sldMkLst>
        <pc:spChg chg="mod">
          <ac:chgData name="Michael Istre" userId="4f87cbc1-68d9-4b0b-b558-5041c239f352" providerId="ADAL" clId="{BDECAA36-DF20-4295-934C-44297692B6D2}" dt="2025-09-15T18:13:10.489" v="459" actId="20577"/>
          <ac:spMkLst>
            <pc:docMk/>
            <pc:sldMk cId="2084035102" sldId="397"/>
            <ac:spMk id="3" creationId="{4B604496-2639-6D45-A712-E9802C00A364}"/>
          </ac:spMkLst>
        </pc:spChg>
      </pc:sldChg>
      <pc:sldChg chg="del">
        <pc:chgData name="Michael Istre" userId="4f87cbc1-68d9-4b0b-b558-5041c239f352" providerId="ADAL" clId="{BDECAA36-DF20-4295-934C-44297692B6D2}" dt="2025-09-09T17:48:33.340" v="8" actId="47"/>
        <pc:sldMkLst>
          <pc:docMk/>
          <pc:sldMk cId="2238680610" sldId="397"/>
        </pc:sldMkLst>
      </pc:sldChg>
      <pc:sldChg chg="del">
        <pc:chgData name="Michael Istre" userId="4f87cbc1-68d9-4b0b-b558-5041c239f352" providerId="ADAL" clId="{BDECAA36-DF20-4295-934C-44297692B6D2}" dt="2025-09-09T17:48:34.595" v="9" actId="47"/>
        <pc:sldMkLst>
          <pc:docMk/>
          <pc:sldMk cId="1537063492" sldId="398"/>
        </pc:sldMkLst>
      </pc:sldChg>
      <pc:sldChg chg="addSp delSp add mod">
        <pc:chgData name="Michael Istre" userId="4f87cbc1-68d9-4b0b-b558-5041c239f352" providerId="ADAL" clId="{BDECAA36-DF20-4295-934C-44297692B6D2}" dt="2025-09-15T18:17:24.607" v="751" actId="26606"/>
        <pc:sldMkLst>
          <pc:docMk/>
          <pc:sldMk cId="1972574963" sldId="398"/>
        </pc:sldMkLst>
        <pc:spChg chg="add del">
          <ac:chgData name="Michael Istre" userId="4f87cbc1-68d9-4b0b-b558-5041c239f352" providerId="ADAL" clId="{BDECAA36-DF20-4295-934C-44297692B6D2}" dt="2025-09-15T18:17:24.607" v="751" actId="26606"/>
          <ac:spMkLst>
            <pc:docMk/>
            <pc:sldMk cId="1972574963" sldId="398"/>
            <ac:spMk id="9" creationId="{75B5ACA6-CAD1-A2BC-DD1B-F115B8C7D513}"/>
          </ac:spMkLst>
        </pc:spChg>
        <pc:graphicFrameChg chg="add del">
          <ac:chgData name="Michael Istre" userId="4f87cbc1-68d9-4b0b-b558-5041c239f352" providerId="ADAL" clId="{BDECAA36-DF20-4295-934C-44297692B6D2}" dt="2025-09-15T18:17:20.318" v="746" actId="26606"/>
          <ac:graphicFrameMkLst>
            <pc:docMk/>
            <pc:sldMk cId="1972574963" sldId="398"/>
            <ac:graphicFrameMk id="11" creationId="{8B9DDC3A-E195-55D7-8184-0712E87E4D5C}"/>
          </ac:graphicFrameMkLst>
        </pc:graphicFrameChg>
        <pc:graphicFrameChg chg="add del">
          <ac:chgData name="Michael Istre" userId="4f87cbc1-68d9-4b0b-b558-5041c239f352" providerId="ADAL" clId="{BDECAA36-DF20-4295-934C-44297692B6D2}" dt="2025-09-15T18:17:23.444" v="748" actId="26606"/>
          <ac:graphicFrameMkLst>
            <pc:docMk/>
            <pc:sldMk cId="1972574963" sldId="398"/>
            <ac:graphicFrameMk id="13" creationId="{4D9D020C-5DB0-C667-E6F1-7DF2974E6507}"/>
          </ac:graphicFrameMkLst>
        </pc:graphicFrameChg>
        <pc:graphicFrameChg chg="add del">
          <ac:chgData name="Michael Istre" userId="4f87cbc1-68d9-4b0b-b558-5041c239f352" providerId="ADAL" clId="{BDECAA36-DF20-4295-934C-44297692B6D2}" dt="2025-09-15T18:17:24.590" v="750" actId="26606"/>
          <ac:graphicFrameMkLst>
            <pc:docMk/>
            <pc:sldMk cId="1972574963" sldId="398"/>
            <ac:graphicFrameMk id="15" creationId="{6F9E07E4-B294-3FC8-EF8A-B382E9CDD1D5}"/>
          </ac:graphicFrameMkLst>
        </pc:graphicFrameChg>
        <pc:graphicFrameChg chg="add">
          <ac:chgData name="Michael Istre" userId="4f87cbc1-68d9-4b0b-b558-5041c239f352" providerId="ADAL" clId="{BDECAA36-DF20-4295-934C-44297692B6D2}" dt="2025-09-15T18:17:24.607" v="751" actId="26606"/>
          <ac:graphicFrameMkLst>
            <pc:docMk/>
            <pc:sldMk cId="1972574963" sldId="398"/>
            <ac:graphicFrameMk id="17" creationId="{8B9DDC3A-E195-55D7-8184-0712E87E4D5C}"/>
          </ac:graphicFrameMkLst>
        </pc:graphicFrameChg>
      </pc:sldChg>
      <pc:sldChg chg="del">
        <pc:chgData name="Michael Istre" userId="4f87cbc1-68d9-4b0b-b558-5041c239f352" providerId="ADAL" clId="{BDECAA36-DF20-4295-934C-44297692B6D2}" dt="2025-09-09T17:48:35.384" v="10" actId="47"/>
        <pc:sldMkLst>
          <pc:docMk/>
          <pc:sldMk cId="1296041883" sldId="399"/>
        </pc:sldMkLst>
      </pc:sldChg>
      <pc:sldChg chg="addSp delSp modSp new mod setBg">
        <pc:chgData name="Michael Istre" userId="4f87cbc1-68d9-4b0b-b558-5041c239f352" providerId="ADAL" clId="{BDECAA36-DF20-4295-934C-44297692B6D2}" dt="2025-09-15T18:16:44.259" v="744" actId="27636"/>
        <pc:sldMkLst>
          <pc:docMk/>
          <pc:sldMk cId="2468023632" sldId="399"/>
        </pc:sldMkLst>
        <pc:spChg chg="mod">
          <ac:chgData name="Michael Istre" userId="4f87cbc1-68d9-4b0b-b558-5041c239f352" providerId="ADAL" clId="{BDECAA36-DF20-4295-934C-44297692B6D2}" dt="2025-09-15T18:16:12.752" v="737" actId="26606"/>
          <ac:spMkLst>
            <pc:docMk/>
            <pc:sldMk cId="2468023632" sldId="399"/>
            <ac:spMk id="2" creationId="{1B3747A7-FAD8-807F-9668-8873495AF32B}"/>
          </ac:spMkLst>
        </pc:spChg>
        <pc:spChg chg="add del mod">
          <ac:chgData name="Michael Istre" userId="4f87cbc1-68d9-4b0b-b558-5041c239f352" providerId="ADAL" clId="{BDECAA36-DF20-4295-934C-44297692B6D2}" dt="2025-09-15T18:16:12.752" v="737" actId="26606"/>
          <ac:spMkLst>
            <pc:docMk/>
            <pc:sldMk cId="2468023632" sldId="399"/>
            <ac:spMk id="3" creationId="{02F718AF-5D62-E58A-5421-A8E9B93689CB}"/>
          </ac:spMkLst>
        </pc:spChg>
        <pc:spChg chg="add del">
          <ac:chgData name="Michael Istre" userId="4f87cbc1-68d9-4b0b-b558-5041c239f352" providerId="ADAL" clId="{BDECAA36-DF20-4295-934C-44297692B6D2}" dt="2025-09-15T18:15:43.698" v="728" actId="26606"/>
          <ac:spMkLst>
            <pc:docMk/>
            <pc:sldMk cId="2468023632" sldId="399"/>
            <ac:spMk id="9" creationId="{655AE6B0-AC9E-4167-806F-E9DB135FC46B}"/>
          </ac:spMkLst>
        </pc:spChg>
        <pc:spChg chg="add del">
          <ac:chgData name="Michael Istre" userId="4f87cbc1-68d9-4b0b-b558-5041c239f352" providerId="ADAL" clId="{BDECAA36-DF20-4295-934C-44297692B6D2}" dt="2025-09-15T18:15:49.644" v="730" actId="26606"/>
          <ac:spMkLst>
            <pc:docMk/>
            <pc:sldMk cId="2468023632" sldId="399"/>
            <ac:spMk id="10" creationId="{9F4444CE-BC8D-4D61-B303-4C05614E62AB}"/>
          </ac:spMkLst>
        </pc:spChg>
        <pc:spChg chg="add del">
          <ac:chgData name="Michael Istre" userId="4f87cbc1-68d9-4b0b-b558-5041c239f352" providerId="ADAL" clId="{BDECAA36-DF20-4295-934C-44297692B6D2}" dt="2025-09-15T18:15:49.644" v="730" actId="26606"/>
          <ac:spMkLst>
            <pc:docMk/>
            <pc:sldMk cId="2468023632" sldId="399"/>
            <ac:spMk id="12" creationId="{62423CA5-E2E1-4789-B759-9906C1C94063}"/>
          </ac:spMkLst>
        </pc:spChg>
        <pc:spChg chg="add del">
          <ac:chgData name="Michael Istre" userId="4f87cbc1-68d9-4b0b-b558-5041c239f352" providerId="ADAL" clId="{BDECAA36-DF20-4295-934C-44297692B6D2}" dt="2025-09-15T18:15:57.113" v="732" actId="26606"/>
          <ac:spMkLst>
            <pc:docMk/>
            <pc:sldMk cId="2468023632" sldId="399"/>
            <ac:spMk id="18" creationId="{7E018740-5C2B-4A41-AC1A-7E68D1EC1954}"/>
          </ac:spMkLst>
        </pc:spChg>
        <pc:spChg chg="add del">
          <ac:chgData name="Michael Istre" userId="4f87cbc1-68d9-4b0b-b558-5041c239f352" providerId="ADAL" clId="{BDECAA36-DF20-4295-934C-44297692B6D2}" dt="2025-09-15T18:15:57.113" v="732" actId="26606"/>
          <ac:spMkLst>
            <pc:docMk/>
            <pc:sldMk cId="2468023632" sldId="399"/>
            <ac:spMk id="20" creationId="{166F75A4-C475-4941-8EE2-B80A06A2C1BB}"/>
          </ac:spMkLst>
        </pc:spChg>
        <pc:spChg chg="add del">
          <ac:chgData name="Michael Istre" userId="4f87cbc1-68d9-4b0b-b558-5041c239f352" providerId="ADAL" clId="{BDECAA36-DF20-4295-934C-44297692B6D2}" dt="2025-09-15T18:15:43.698" v="728" actId="26606"/>
          <ac:spMkLst>
            <pc:docMk/>
            <pc:sldMk cId="2468023632" sldId="399"/>
            <ac:spMk id="22" creationId="{87BD1F4E-A66D-4C06-86DA-8D56CA7A3B41}"/>
          </ac:spMkLst>
        </pc:spChg>
        <pc:spChg chg="add del">
          <ac:chgData name="Michael Istre" userId="4f87cbc1-68d9-4b0b-b558-5041c239f352" providerId="ADAL" clId="{BDECAA36-DF20-4295-934C-44297692B6D2}" dt="2025-09-15T18:15:49.644" v="730" actId="26606"/>
          <ac:spMkLst>
            <pc:docMk/>
            <pc:sldMk cId="2468023632" sldId="399"/>
            <ac:spMk id="24" creationId="{73772B81-181F-48B7-8826-4D9686D15DF5}"/>
          </ac:spMkLst>
        </pc:spChg>
        <pc:spChg chg="add del">
          <ac:chgData name="Michael Istre" userId="4f87cbc1-68d9-4b0b-b558-5041c239f352" providerId="ADAL" clId="{BDECAA36-DF20-4295-934C-44297692B6D2}" dt="2025-09-15T18:15:49.644" v="730" actId="26606"/>
          <ac:spMkLst>
            <pc:docMk/>
            <pc:sldMk cId="2468023632" sldId="399"/>
            <ac:spMk id="25" creationId="{02F718AF-5D62-E58A-5421-A8E9B93689CB}"/>
          </ac:spMkLst>
        </pc:spChg>
        <pc:spChg chg="add del">
          <ac:chgData name="Michael Istre" userId="4f87cbc1-68d9-4b0b-b558-5041c239f352" providerId="ADAL" clId="{BDECAA36-DF20-4295-934C-44297692B6D2}" dt="2025-09-15T18:15:49.644" v="730" actId="26606"/>
          <ac:spMkLst>
            <pc:docMk/>
            <pc:sldMk cId="2468023632" sldId="399"/>
            <ac:spMk id="26" creationId="{B2205F6E-03C6-4E92-877C-E2482F6599AA}"/>
          </ac:spMkLst>
        </pc:spChg>
        <pc:spChg chg="add del">
          <ac:chgData name="Michael Istre" userId="4f87cbc1-68d9-4b0b-b558-5041c239f352" providerId="ADAL" clId="{BDECAA36-DF20-4295-934C-44297692B6D2}" dt="2025-09-15T18:15:57.113" v="732" actId="26606"/>
          <ac:spMkLst>
            <pc:docMk/>
            <pc:sldMk cId="2468023632" sldId="399"/>
            <ac:spMk id="28" creationId="{A5EC319D-0FEA-4B95-A3EA-01E35672C95B}"/>
          </ac:spMkLst>
        </pc:spChg>
        <pc:spChg chg="add del">
          <ac:chgData name="Michael Istre" userId="4f87cbc1-68d9-4b0b-b558-5041c239f352" providerId="ADAL" clId="{BDECAA36-DF20-4295-934C-44297692B6D2}" dt="2025-09-15T18:15:57.113" v="732" actId="26606"/>
          <ac:spMkLst>
            <pc:docMk/>
            <pc:sldMk cId="2468023632" sldId="399"/>
            <ac:spMk id="30" creationId="{D6320AF9-619A-4175-865B-5663E1AEF4C5}"/>
          </ac:spMkLst>
        </pc:spChg>
        <pc:spChg chg="add del">
          <ac:chgData name="Michael Istre" userId="4f87cbc1-68d9-4b0b-b558-5041c239f352" providerId="ADAL" clId="{BDECAA36-DF20-4295-934C-44297692B6D2}" dt="2025-09-15T18:15:57.113" v="732" actId="26606"/>
          <ac:spMkLst>
            <pc:docMk/>
            <pc:sldMk cId="2468023632" sldId="399"/>
            <ac:spMk id="31" creationId="{A032553A-72E8-4B0D-8405-FF9771C9AF05}"/>
          </ac:spMkLst>
        </pc:spChg>
        <pc:spChg chg="add del">
          <ac:chgData name="Michael Istre" userId="4f87cbc1-68d9-4b0b-b558-5041c239f352" providerId="ADAL" clId="{BDECAA36-DF20-4295-934C-44297692B6D2}" dt="2025-09-15T18:15:57.113" v="732" actId="26606"/>
          <ac:spMkLst>
            <pc:docMk/>
            <pc:sldMk cId="2468023632" sldId="399"/>
            <ac:spMk id="32" creationId="{765800AC-C3B9-498E-87BC-29FAE4C76B21}"/>
          </ac:spMkLst>
        </pc:spChg>
        <pc:spChg chg="add del">
          <ac:chgData name="Michael Istre" userId="4f87cbc1-68d9-4b0b-b558-5041c239f352" providerId="ADAL" clId="{BDECAA36-DF20-4295-934C-44297692B6D2}" dt="2025-09-15T18:15:57.113" v="732" actId="26606"/>
          <ac:spMkLst>
            <pc:docMk/>
            <pc:sldMk cId="2468023632" sldId="399"/>
            <ac:spMk id="33" creationId="{1F9D6ACB-2FF4-49F9-978A-E0D5327FC635}"/>
          </ac:spMkLst>
        </pc:spChg>
        <pc:spChg chg="add del">
          <ac:chgData name="Michael Istre" userId="4f87cbc1-68d9-4b0b-b558-5041c239f352" providerId="ADAL" clId="{BDECAA36-DF20-4295-934C-44297692B6D2}" dt="2025-09-15T18:15:57.113" v="732" actId="26606"/>
          <ac:spMkLst>
            <pc:docMk/>
            <pc:sldMk cId="2468023632" sldId="399"/>
            <ac:spMk id="35" creationId="{02F718AF-5D62-E58A-5421-A8E9B93689CB}"/>
          </ac:spMkLst>
        </pc:spChg>
        <pc:spChg chg="add">
          <ac:chgData name="Michael Istre" userId="4f87cbc1-68d9-4b0b-b558-5041c239f352" providerId="ADAL" clId="{BDECAA36-DF20-4295-934C-44297692B6D2}" dt="2025-09-15T18:16:12.752" v="737" actId="26606"/>
          <ac:spMkLst>
            <pc:docMk/>
            <pc:sldMk cId="2468023632" sldId="399"/>
            <ac:spMk id="41" creationId="{9F4444CE-BC8D-4D61-B303-4C05614E62AB}"/>
          </ac:spMkLst>
        </pc:spChg>
        <pc:spChg chg="add">
          <ac:chgData name="Michael Istre" userId="4f87cbc1-68d9-4b0b-b558-5041c239f352" providerId="ADAL" clId="{BDECAA36-DF20-4295-934C-44297692B6D2}" dt="2025-09-15T18:16:12.752" v="737" actId="26606"/>
          <ac:spMkLst>
            <pc:docMk/>
            <pc:sldMk cId="2468023632" sldId="399"/>
            <ac:spMk id="42" creationId="{62423CA5-E2E1-4789-B759-9906C1C94063}"/>
          </ac:spMkLst>
        </pc:spChg>
        <pc:spChg chg="add">
          <ac:chgData name="Michael Istre" userId="4f87cbc1-68d9-4b0b-b558-5041c239f352" providerId="ADAL" clId="{BDECAA36-DF20-4295-934C-44297692B6D2}" dt="2025-09-15T18:16:12.752" v="737" actId="26606"/>
          <ac:spMkLst>
            <pc:docMk/>
            <pc:sldMk cId="2468023632" sldId="399"/>
            <ac:spMk id="43" creationId="{73772B81-181F-48B7-8826-4D9686D15DF5}"/>
          </ac:spMkLst>
        </pc:spChg>
        <pc:spChg chg="add mod">
          <ac:chgData name="Michael Istre" userId="4f87cbc1-68d9-4b0b-b558-5041c239f352" providerId="ADAL" clId="{BDECAA36-DF20-4295-934C-44297692B6D2}" dt="2025-09-15T18:16:44.259" v="744" actId="27636"/>
          <ac:spMkLst>
            <pc:docMk/>
            <pc:sldMk cId="2468023632" sldId="399"/>
            <ac:spMk id="44" creationId="{02F718AF-5D62-E58A-5421-A8E9B93689CB}"/>
          </ac:spMkLst>
        </pc:spChg>
        <pc:spChg chg="add">
          <ac:chgData name="Michael Istre" userId="4f87cbc1-68d9-4b0b-b558-5041c239f352" providerId="ADAL" clId="{BDECAA36-DF20-4295-934C-44297692B6D2}" dt="2025-09-15T18:16:12.752" v="737" actId="26606"/>
          <ac:spMkLst>
            <pc:docMk/>
            <pc:sldMk cId="2468023632" sldId="399"/>
            <ac:spMk id="46" creationId="{B2205F6E-03C6-4E92-877C-E2482F6599AA}"/>
          </ac:spMkLst>
        </pc:spChg>
        <pc:grpChg chg="add del">
          <ac:chgData name="Michael Istre" userId="4f87cbc1-68d9-4b0b-b558-5041c239f352" providerId="ADAL" clId="{BDECAA36-DF20-4295-934C-44297692B6D2}" dt="2025-09-15T18:15:43.698" v="728" actId="26606"/>
          <ac:grpSpMkLst>
            <pc:docMk/>
            <pc:sldMk cId="2468023632" sldId="399"/>
            <ac:grpSpMk id="11" creationId="{3523416A-383B-4FDC-B4C9-D8EDDFE9C043}"/>
          </ac:grpSpMkLst>
        </pc:grpChg>
        <pc:graphicFrameChg chg="add del">
          <ac:chgData name="Michael Istre" userId="4f87cbc1-68d9-4b0b-b558-5041c239f352" providerId="ADAL" clId="{BDECAA36-DF20-4295-934C-44297692B6D2}" dt="2025-09-15T18:15:43.698" v="728" actId="26606"/>
          <ac:graphicFrameMkLst>
            <pc:docMk/>
            <pc:sldMk cId="2468023632" sldId="399"/>
            <ac:graphicFrameMk id="5" creationId="{71526C38-0831-D0F4-30C4-3D8D1FF11817}"/>
          </ac:graphicFrameMkLst>
        </pc:graphicFrameChg>
        <pc:graphicFrameChg chg="add del">
          <ac:chgData name="Michael Istre" userId="4f87cbc1-68d9-4b0b-b558-5041c239f352" providerId="ADAL" clId="{BDECAA36-DF20-4295-934C-44297692B6D2}" dt="2025-09-15T18:16:05.078" v="734" actId="26606"/>
          <ac:graphicFrameMkLst>
            <pc:docMk/>
            <pc:sldMk cId="2468023632" sldId="399"/>
            <ac:graphicFrameMk id="37" creationId="{355B102E-AFE5-0A87-216F-6F287B7ACA44}"/>
          </ac:graphicFrameMkLst>
        </pc:graphicFrameChg>
        <pc:graphicFrameChg chg="add del">
          <ac:chgData name="Michael Istre" userId="4f87cbc1-68d9-4b0b-b558-5041c239f352" providerId="ADAL" clId="{BDECAA36-DF20-4295-934C-44297692B6D2}" dt="2025-09-15T18:16:12.726" v="736" actId="26606"/>
          <ac:graphicFrameMkLst>
            <pc:docMk/>
            <pc:sldMk cId="2468023632" sldId="399"/>
            <ac:graphicFrameMk id="39" creationId="{AEF08F53-6BF5-2740-3B49-863750C9951B}"/>
          </ac:graphicFrameMkLst>
        </pc:graphicFrameChg>
        <pc:picChg chg="add del">
          <ac:chgData name="Michael Istre" userId="4f87cbc1-68d9-4b0b-b558-5041c239f352" providerId="ADAL" clId="{BDECAA36-DF20-4295-934C-44297692B6D2}" dt="2025-09-15T18:15:49.644" v="730" actId="26606"/>
          <ac:picMkLst>
            <pc:docMk/>
            <pc:sldMk cId="2468023632" sldId="399"/>
            <ac:picMk id="7" creationId="{6967FFFA-8A09-698C-3474-2813F06834CD}"/>
          </ac:picMkLst>
        </pc:picChg>
        <pc:picChg chg="add">
          <ac:chgData name="Michael Istre" userId="4f87cbc1-68d9-4b0b-b558-5041c239f352" providerId="ADAL" clId="{BDECAA36-DF20-4295-934C-44297692B6D2}" dt="2025-09-15T18:16:12.752" v="737" actId="26606"/>
          <ac:picMkLst>
            <pc:docMk/>
            <pc:sldMk cId="2468023632" sldId="399"/>
            <ac:picMk id="45" creationId="{6967FFFA-8A09-698C-3474-2813F06834CD}"/>
          </ac:picMkLst>
        </pc:picChg>
      </pc:sldChg>
      <pc:sldChg chg="addSp delSp modSp new mod setBg">
        <pc:chgData name="Michael Istre" userId="4f87cbc1-68d9-4b0b-b558-5041c239f352" providerId="ADAL" clId="{BDECAA36-DF20-4295-934C-44297692B6D2}" dt="2025-09-15T18:21:32.069" v="816" actId="26606"/>
        <pc:sldMkLst>
          <pc:docMk/>
          <pc:sldMk cId="1052599721" sldId="400"/>
        </pc:sldMkLst>
        <pc:spChg chg="mod">
          <ac:chgData name="Michael Istre" userId="4f87cbc1-68d9-4b0b-b558-5041c239f352" providerId="ADAL" clId="{BDECAA36-DF20-4295-934C-44297692B6D2}" dt="2025-09-15T18:21:32.069" v="816" actId="26606"/>
          <ac:spMkLst>
            <pc:docMk/>
            <pc:sldMk cId="1052599721" sldId="400"/>
            <ac:spMk id="2" creationId="{BBCDD687-551F-0882-E1EF-46418C9C6F35}"/>
          </ac:spMkLst>
        </pc:spChg>
        <pc:spChg chg="del">
          <ac:chgData name="Michael Istre" userId="4f87cbc1-68d9-4b0b-b558-5041c239f352" providerId="ADAL" clId="{BDECAA36-DF20-4295-934C-44297692B6D2}" dt="2025-09-15T18:21:07.245" v="811" actId="478"/>
          <ac:spMkLst>
            <pc:docMk/>
            <pc:sldMk cId="1052599721" sldId="400"/>
            <ac:spMk id="3" creationId="{FD28D264-A9CE-0748-8936-77F5044927D9}"/>
          </ac:spMkLst>
        </pc:spChg>
        <pc:grpChg chg="add del">
          <ac:chgData name="Michael Istre" userId="4f87cbc1-68d9-4b0b-b558-5041c239f352" providerId="ADAL" clId="{BDECAA36-DF20-4295-934C-44297692B6D2}" dt="2025-09-15T18:21:32.001" v="815" actId="26606"/>
          <ac:grpSpMkLst>
            <pc:docMk/>
            <pc:sldMk cId="1052599721" sldId="400"/>
            <ac:grpSpMk id="9" creationId="{B4DE830A-B531-4A3B-96F6-0ECE88B08555}"/>
          </ac:grpSpMkLst>
        </pc:grpChg>
        <pc:grpChg chg="add">
          <ac:chgData name="Michael Istre" userId="4f87cbc1-68d9-4b0b-b558-5041c239f352" providerId="ADAL" clId="{BDECAA36-DF20-4295-934C-44297692B6D2}" dt="2025-09-15T18:21:32.069" v="816" actId="26606"/>
          <ac:grpSpMkLst>
            <pc:docMk/>
            <pc:sldMk cId="1052599721" sldId="400"/>
            <ac:grpSpMk id="21" creationId="{B4DE830A-B531-4A3B-96F6-0ECE88B08555}"/>
          </ac:grpSpMkLst>
        </pc:grpChg>
        <pc:graphicFrameChg chg="add mod">
          <ac:chgData name="Michael Istre" userId="4f87cbc1-68d9-4b0b-b558-5041c239f352" providerId="ADAL" clId="{BDECAA36-DF20-4295-934C-44297692B6D2}" dt="2025-09-15T18:21:32.069" v="816" actId="26606"/>
          <ac:graphicFrameMkLst>
            <pc:docMk/>
            <pc:sldMk cId="1052599721" sldId="400"/>
            <ac:graphicFrameMk id="4" creationId="{30368DBB-F374-218B-645F-58AF30EEDD94}"/>
          </ac:graphicFrameMkLst>
        </pc:graphicFrameChg>
      </pc:sldChg>
      <pc:sldChg chg="del">
        <pc:chgData name="Michael Istre" userId="4f87cbc1-68d9-4b0b-b558-5041c239f352" providerId="ADAL" clId="{BDECAA36-DF20-4295-934C-44297692B6D2}" dt="2025-09-09T17:48:36.324" v="11" actId="47"/>
        <pc:sldMkLst>
          <pc:docMk/>
          <pc:sldMk cId="3854056430" sldId="400"/>
        </pc:sldMkLst>
      </pc:sldChg>
      <pc:sldChg chg="del">
        <pc:chgData name="Michael Istre" userId="4f87cbc1-68d9-4b0b-b558-5041c239f352" providerId="ADAL" clId="{BDECAA36-DF20-4295-934C-44297692B6D2}" dt="2025-09-09T17:48:37.135" v="12" actId="47"/>
        <pc:sldMkLst>
          <pc:docMk/>
          <pc:sldMk cId="2317859073" sldId="401"/>
        </pc:sldMkLst>
      </pc:sldChg>
      <pc:sldChg chg="del">
        <pc:chgData name="Michael Istre" userId="4f87cbc1-68d9-4b0b-b558-5041c239f352" providerId="ADAL" clId="{BDECAA36-DF20-4295-934C-44297692B6D2}" dt="2025-09-09T17:48:38.284" v="13" actId="47"/>
        <pc:sldMkLst>
          <pc:docMk/>
          <pc:sldMk cId="4207260252" sldId="402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66A911-A8FF-4A9B-846A-846AEBAC13A6}" type="doc">
      <dgm:prSet loTypeId="urn:microsoft.com/office/officeart/2018/5/layout/IconCircleLabel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6D3FEBBF-94F5-4C0F-83D7-AFDFA967DD34}">
      <dgm:prSet/>
      <dgm:spPr/>
      <dgm:t>
        <a:bodyPr/>
        <a:lstStyle/>
        <a:p>
          <a:pPr>
            <a:defRPr cap="all"/>
          </a:pPr>
          <a:r>
            <a:rPr lang="en-US" dirty="0"/>
            <a:t>Is this work compatible with our Mission and Vision?</a:t>
          </a:r>
        </a:p>
      </dgm:t>
    </dgm:pt>
    <dgm:pt modelId="{566F930C-CCAA-47BD-ACFA-1054921B3B23}" type="parTrans" cxnId="{F919858A-E039-48F7-A337-0698C173C3EE}">
      <dgm:prSet/>
      <dgm:spPr/>
      <dgm:t>
        <a:bodyPr/>
        <a:lstStyle/>
        <a:p>
          <a:endParaRPr lang="en-US"/>
        </a:p>
      </dgm:t>
    </dgm:pt>
    <dgm:pt modelId="{77D993C4-310A-425A-8234-CF6A57C52429}" type="sibTrans" cxnId="{F919858A-E039-48F7-A337-0698C173C3EE}">
      <dgm:prSet/>
      <dgm:spPr/>
      <dgm:t>
        <a:bodyPr/>
        <a:lstStyle/>
        <a:p>
          <a:endParaRPr lang="en-US"/>
        </a:p>
      </dgm:t>
    </dgm:pt>
    <dgm:pt modelId="{6BEDED9E-254C-421B-A167-A5C6539E3AE3}">
      <dgm:prSet/>
      <dgm:spPr/>
      <dgm:t>
        <a:bodyPr/>
        <a:lstStyle/>
        <a:p>
          <a:pPr>
            <a:defRPr cap="all"/>
          </a:pPr>
          <a:r>
            <a:rPr lang="en-US"/>
            <a:t>Is the interest of the membership in this work sufficiently broad? </a:t>
          </a:r>
        </a:p>
      </dgm:t>
    </dgm:pt>
    <dgm:pt modelId="{6DF6CA56-F3E6-4B30-B3E3-48E3C32D35AC}" type="parTrans" cxnId="{CFB3D768-A059-44AB-B0FA-92652C58B245}">
      <dgm:prSet/>
      <dgm:spPr/>
      <dgm:t>
        <a:bodyPr/>
        <a:lstStyle/>
        <a:p>
          <a:endParaRPr lang="en-US"/>
        </a:p>
      </dgm:t>
    </dgm:pt>
    <dgm:pt modelId="{F729B302-85CE-403A-A662-5F672638F861}" type="sibTrans" cxnId="{CFB3D768-A059-44AB-B0FA-92652C58B245}">
      <dgm:prSet/>
      <dgm:spPr/>
      <dgm:t>
        <a:bodyPr/>
        <a:lstStyle/>
        <a:p>
          <a:endParaRPr lang="en-US"/>
        </a:p>
      </dgm:t>
    </dgm:pt>
    <dgm:pt modelId="{CA99DF30-4C98-4258-BE80-B9CD11E62AAA}">
      <dgm:prSet/>
      <dgm:spPr/>
      <dgm:t>
        <a:bodyPr/>
        <a:lstStyle/>
        <a:p>
          <a:pPr>
            <a:defRPr cap="all"/>
          </a:pPr>
          <a:r>
            <a:rPr lang="en-US"/>
            <a:t>Is this new information? </a:t>
          </a:r>
        </a:p>
      </dgm:t>
    </dgm:pt>
    <dgm:pt modelId="{B6B1DD90-6978-4407-9011-5F9A4804AF1C}" type="parTrans" cxnId="{1EB6A2B7-57DE-425A-BF73-9F9DDE188AB0}">
      <dgm:prSet/>
      <dgm:spPr/>
      <dgm:t>
        <a:bodyPr/>
        <a:lstStyle/>
        <a:p>
          <a:endParaRPr lang="en-US"/>
        </a:p>
      </dgm:t>
    </dgm:pt>
    <dgm:pt modelId="{AEE936AC-1E7D-40FB-8D15-1DBB6BAADE4D}" type="sibTrans" cxnId="{1EB6A2B7-57DE-425A-BF73-9F9DDE188AB0}">
      <dgm:prSet/>
      <dgm:spPr/>
      <dgm:t>
        <a:bodyPr/>
        <a:lstStyle/>
        <a:p>
          <a:endParaRPr lang="en-US"/>
        </a:p>
      </dgm:t>
    </dgm:pt>
    <dgm:pt modelId="{87153E2E-D87C-46DB-8318-E59FCFCC3388}">
      <dgm:prSet/>
      <dgm:spPr/>
      <dgm:t>
        <a:bodyPr/>
        <a:lstStyle/>
        <a:p>
          <a:pPr>
            <a:defRPr cap="all"/>
          </a:pPr>
          <a:r>
            <a:rPr lang="en-US" dirty="0"/>
            <a:t>Is the Foundation the right organization to perform this work?</a:t>
          </a:r>
        </a:p>
      </dgm:t>
    </dgm:pt>
    <dgm:pt modelId="{C5C9ABAC-B9F3-4313-8E0D-CAC70F91C038}" type="parTrans" cxnId="{8D73E497-59A9-4F13-B70D-1841D88F8485}">
      <dgm:prSet/>
      <dgm:spPr/>
      <dgm:t>
        <a:bodyPr/>
        <a:lstStyle/>
        <a:p>
          <a:endParaRPr lang="en-US"/>
        </a:p>
      </dgm:t>
    </dgm:pt>
    <dgm:pt modelId="{4EBD2461-58B6-4854-A832-ED525E9DE68A}" type="sibTrans" cxnId="{8D73E497-59A9-4F13-B70D-1841D88F8485}">
      <dgm:prSet/>
      <dgm:spPr/>
      <dgm:t>
        <a:bodyPr/>
        <a:lstStyle/>
        <a:p>
          <a:endParaRPr lang="en-US"/>
        </a:p>
      </dgm:t>
    </dgm:pt>
    <dgm:pt modelId="{E711569C-B525-429F-80F3-87AB2DCF6B65}" type="pres">
      <dgm:prSet presAssocID="{5666A911-A8FF-4A9B-846A-846AEBAC13A6}" presName="root" presStyleCnt="0">
        <dgm:presLayoutVars>
          <dgm:dir/>
          <dgm:resizeHandles val="exact"/>
        </dgm:presLayoutVars>
      </dgm:prSet>
      <dgm:spPr/>
    </dgm:pt>
    <dgm:pt modelId="{61BD150E-AC86-4C01-A281-DC072C62268D}" type="pres">
      <dgm:prSet presAssocID="{6D3FEBBF-94F5-4C0F-83D7-AFDFA967DD34}" presName="compNode" presStyleCnt="0"/>
      <dgm:spPr/>
    </dgm:pt>
    <dgm:pt modelId="{8409E633-5CA7-45DB-ACD8-658C36948B01}" type="pres">
      <dgm:prSet presAssocID="{6D3FEBBF-94F5-4C0F-83D7-AFDFA967DD34}" presName="iconBgRect" presStyleLbl="bgShp" presStyleIdx="0" presStyleCnt="4"/>
      <dgm:spPr/>
    </dgm:pt>
    <dgm:pt modelId="{55C70436-6CDC-4444-B646-322DFF5D90CC}" type="pres">
      <dgm:prSet presAssocID="{6D3FEBBF-94F5-4C0F-83D7-AFDFA967DD3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6384F8A8-9FF0-460E-A5F1-041B3B2137CE}" type="pres">
      <dgm:prSet presAssocID="{6D3FEBBF-94F5-4C0F-83D7-AFDFA967DD34}" presName="spaceRect" presStyleCnt="0"/>
      <dgm:spPr/>
    </dgm:pt>
    <dgm:pt modelId="{F28757C7-934A-4376-BEA0-ABA27DC23C21}" type="pres">
      <dgm:prSet presAssocID="{6D3FEBBF-94F5-4C0F-83D7-AFDFA967DD34}" presName="textRect" presStyleLbl="revTx" presStyleIdx="0" presStyleCnt="4">
        <dgm:presLayoutVars>
          <dgm:chMax val="1"/>
          <dgm:chPref val="1"/>
        </dgm:presLayoutVars>
      </dgm:prSet>
      <dgm:spPr/>
    </dgm:pt>
    <dgm:pt modelId="{DA64ADC0-DAA6-4EC7-A047-C2CFC2BCE871}" type="pres">
      <dgm:prSet presAssocID="{77D993C4-310A-425A-8234-CF6A57C52429}" presName="sibTrans" presStyleCnt="0"/>
      <dgm:spPr/>
    </dgm:pt>
    <dgm:pt modelId="{BA8DF470-59A7-45DD-8D47-522B539B6261}" type="pres">
      <dgm:prSet presAssocID="{6BEDED9E-254C-421B-A167-A5C6539E3AE3}" presName="compNode" presStyleCnt="0"/>
      <dgm:spPr/>
    </dgm:pt>
    <dgm:pt modelId="{38DFF290-31C2-4F33-B6F8-CEA62E943731}" type="pres">
      <dgm:prSet presAssocID="{6BEDED9E-254C-421B-A167-A5C6539E3AE3}" presName="iconBgRect" presStyleLbl="bgShp" presStyleIdx="1" presStyleCnt="4"/>
      <dgm:spPr/>
    </dgm:pt>
    <dgm:pt modelId="{FE1B850A-55D0-496F-AD60-0CB7EB2FF3E6}" type="pres">
      <dgm:prSet presAssocID="{6BEDED9E-254C-421B-A167-A5C6539E3AE3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A924F6EC-C225-4F07-BB65-C656F70D68A3}" type="pres">
      <dgm:prSet presAssocID="{6BEDED9E-254C-421B-A167-A5C6539E3AE3}" presName="spaceRect" presStyleCnt="0"/>
      <dgm:spPr/>
    </dgm:pt>
    <dgm:pt modelId="{668C7241-EA12-4944-ABA8-4BA779DD3915}" type="pres">
      <dgm:prSet presAssocID="{6BEDED9E-254C-421B-A167-A5C6539E3AE3}" presName="textRect" presStyleLbl="revTx" presStyleIdx="1" presStyleCnt="4">
        <dgm:presLayoutVars>
          <dgm:chMax val="1"/>
          <dgm:chPref val="1"/>
        </dgm:presLayoutVars>
      </dgm:prSet>
      <dgm:spPr/>
    </dgm:pt>
    <dgm:pt modelId="{1A4EDC13-DF66-400E-AAEC-49917B7C75F8}" type="pres">
      <dgm:prSet presAssocID="{F729B302-85CE-403A-A662-5F672638F861}" presName="sibTrans" presStyleCnt="0"/>
      <dgm:spPr/>
    </dgm:pt>
    <dgm:pt modelId="{D2203315-74EB-40DE-BC31-8420963D0A9D}" type="pres">
      <dgm:prSet presAssocID="{CA99DF30-4C98-4258-BE80-B9CD11E62AAA}" presName="compNode" presStyleCnt="0"/>
      <dgm:spPr/>
    </dgm:pt>
    <dgm:pt modelId="{4BE6BF16-66C3-4F3E-BEAB-FEEB5B656CAA}" type="pres">
      <dgm:prSet presAssocID="{CA99DF30-4C98-4258-BE80-B9CD11E62AAA}" presName="iconBgRect" presStyleLbl="bgShp" presStyleIdx="2" presStyleCnt="4"/>
      <dgm:spPr/>
    </dgm:pt>
    <dgm:pt modelId="{454C2FAE-F71D-4888-9245-BA47E7D2BEE4}" type="pres">
      <dgm:prSet presAssocID="{CA99DF30-4C98-4258-BE80-B9CD11E62AAA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BECBA8BE-49C3-4879-8436-81306E0330D8}" type="pres">
      <dgm:prSet presAssocID="{CA99DF30-4C98-4258-BE80-B9CD11E62AAA}" presName="spaceRect" presStyleCnt="0"/>
      <dgm:spPr/>
    </dgm:pt>
    <dgm:pt modelId="{A3AFB373-1833-445F-A588-B3F747D8D2A1}" type="pres">
      <dgm:prSet presAssocID="{CA99DF30-4C98-4258-BE80-B9CD11E62AAA}" presName="textRect" presStyleLbl="revTx" presStyleIdx="2" presStyleCnt="4">
        <dgm:presLayoutVars>
          <dgm:chMax val="1"/>
          <dgm:chPref val="1"/>
        </dgm:presLayoutVars>
      </dgm:prSet>
      <dgm:spPr/>
    </dgm:pt>
    <dgm:pt modelId="{7A91756A-51E0-4152-906F-68A1EFEF2BFC}" type="pres">
      <dgm:prSet presAssocID="{AEE936AC-1E7D-40FB-8D15-1DBB6BAADE4D}" presName="sibTrans" presStyleCnt="0"/>
      <dgm:spPr/>
    </dgm:pt>
    <dgm:pt modelId="{357F9137-96DE-4A73-9D2B-2205AF46AA09}" type="pres">
      <dgm:prSet presAssocID="{87153E2E-D87C-46DB-8318-E59FCFCC3388}" presName="compNode" presStyleCnt="0"/>
      <dgm:spPr/>
    </dgm:pt>
    <dgm:pt modelId="{7E44C7EA-AA7B-4A44-A2E7-5E11830E9A4C}" type="pres">
      <dgm:prSet presAssocID="{87153E2E-D87C-46DB-8318-E59FCFCC3388}" presName="iconBgRect" presStyleLbl="bgShp" presStyleIdx="3" presStyleCnt="4"/>
      <dgm:spPr/>
    </dgm:pt>
    <dgm:pt modelId="{FCBB3AD6-A5F7-4B92-8FD8-99F63A15A71F}" type="pres">
      <dgm:prSet presAssocID="{87153E2E-D87C-46DB-8318-E59FCFCC3388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E3648F6B-3371-4824-B3C5-CFDBF43B0143}" type="pres">
      <dgm:prSet presAssocID="{87153E2E-D87C-46DB-8318-E59FCFCC3388}" presName="spaceRect" presStyleCnt="0"/>
      <dgm:spPr/>
    </dgm:pt>
    <dgm:pt modelId="{5993BB9B-A93D-406E-914D-0714846BE601}" type="pres">
      <dgm:prSet presAssocID="{87153E2E-D87C-46DB-8318-E59FCFCC3388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CFB3D768-A059-44AB-B0FA-92652C58B245}" srcId="{5666A911-A8FF-4A9B-846A-846AEBAC13A6}" destId="{6BEDED9E-254C-421B-A167-A5C6539E3AE3}" srcOrd="1" destOrd="0" parTransId="{6DF6CA56-F3E6-4B30-B3E3-48E3C32D35AC}" sibTransId="{F729B302-85CE-403A-A662-5F672638F861}"/>
    <dgm:cxn modelId="{4FF09478-8586-4356-AD4B-5E361298394A}" type="presOf" srcId="{87153E2E-D87C-46DB-8318-E59FCFCC3388}" destId="{5993BB9B-A93D-406E-914D-0714846BE601}" srcOrd="0" destOrd="0" presId="urn:microsoft.com/office/officeart/2018/5/layout/IconCircleLabelList"/>
    <dgm:cxn modelId="{F919858A-E039-48F7-A337-0698C173C3EE}" srcId="{5666A911-A8FF-4A9B-846A-846AEBAC13A6}" destId="{6D3FEBBF-94F5-4C0F-83D7-AFDFA967DD34}" srcOrd="0" destOrd="0" parTransId="{566F930C-CCAA-47BD-ACFA-1054921B3B23}" sibTransId="{77D993C4-310A-425A-8234-CF6A57C52429}"/>
    <dgm:cxn modelId="{8D73E497-59A9-4F13-B70D-1841D88F8485}" srcId="{5666A911-A8FF-4A9B-846A-846AEBAC13A6}" destId="{87153E2E-D87C-46DB-8318-E59FCFCC3388}" srcOrd="3" destOrd="0" parTransId="{C5C9ABAC-B9F3-4313-8E0D-CAC70F91C038}" sibTransId="{4EBD2461-58B6-4854-A832-ED525E9DE68A}"/>
    <dgm:cxn modelId="{1EB6A2B7-57DE-425A-BF73-9F9DDE188AB0}" srcId="{5666A911-A8FF-4A9B-846A-846AEBAC13A6}" destId="{CA99DF30-4C98-4258-BE80-B9CD11E62AAA}" srcOrd="2" destOrd="0" parTransId="{B6B1DD90-6978-4407-9011-5F9A4804AF1C}" sibTransId="{AEE936AC-1E7D-40FB-8D15-1DBB6BAADE4D}"/>
    <dgm:cxn modelId="{9BCEE7C9-80AE-4F98-B251-F94BB5378D3F}" type="presOf" srcId="{5666A911-A8FF-4A9B-846A-846AEBAC13A6}" destId="{E711569C-B525-429F-80F3-87AB2DCF6B65}" srcOrd="0" destOrd="0" presId="urn:microsoft.com/office/officeart/2018/5/layout/IconCircleLabelList"/>
    <dgm:cxn modelId="{BC20EFE6-0684-4256-BDC8-E0FA31BF1A2A}" type="presOf" srcId="{6BEDED9E-254C-421B-A167-A5C6539E3AE3}" destId="{668C7241-EA12-4944-ABA8-4BA779DD3915}" srcOrd="0" destOrd="0" presId="urn:microsoft.com/office/officeart/2018/5/layout/IconCircleLabelList"/>
    <dgm:cxn modelId="{BB0250E7-61FD-4CE6-8876-33AAD96D2CD4}" type="presOf" srcId="{6D3FEBBF-94F5-4C0F-83D7-AFDFA967DD34}" destId="{F28757C7-934A-4376-BEA0-ABA27DC23C21}" srcOrd="0" destOrd="0" presId="urn:microsoft.com/office/officeart/2018/5/layout/IconCircleLabelList"/>
    <dgm:cxn modelId="{8D7133F9-A309-46CD-823F-25225C738A00}" type="presOf" srcId="{CA99DF30-4C98-4258-BE80-B9CD11E62AAA}" destId="{A3AFB373-1833-445F-A588-B3F747D8D2A1}" srcOrd="0" destOrd="0" presId="urn:microsoft.com/office/officeart/2018/5/layout/IconCircleLabelList"/>
    <dgm:cxn modelId="{95D6D0EE-82B6-48DE-BC42-0488DD2CE9E4}" type="presParOf" srcId="{E711569C-B525-429F-80F3-87AB2DCF6B65}" destId="{61BD150E-AC86-4C01-A281-DC072C62268D}" srcOrd="0" destOrd="0" presId="urn:microsoft.com/office/officeart/2018/5/layout/IconCircleLabelList"/>
    <dgm:cxn modelId="{A0C0F7A0-8B8E-4CCF-A76E-2B955C915F9F}" type="presParOf" srcId="{61BD150E-AC86-4C01-A281-DC072C62268D}" destId="{8409E633-5CA7-45DB-ACD8-658C36948B01}" srcOrd="0" destOrd="0" presId="urn:microsoft.com/office/officeart/2018/5/layout/IconCircleLabelList"/>
    <dgm:cxn modelId="{B8AA179F-D3D3-4AC6-A11E-5E8E5EF9413E}" type="presParOf" srcId="{61BD150E-AC86-4C01-A281-DC072C62268D}" destId="{55C70436-6CDC-4444-B646-322DFF5D90CC}" srcOrd="1" destOrd="0" presId="urn:microsoft.com/office/officeart/2018/5/layout/IconCircleLabelList"/>
    <dgm:cxn modelId="{C7F9FEEA-AFF4-4543-9E63-95A958626750}" type="presParOf" srcId="{61BD150E-AC86-4C01-A281-DC072C62268D}" destId="{6384F8A8-9FF0-460E-A5F1-041B3B2137CE}" srcOrd="2" destOrd="0" presId="urn:microsoft.com/office/officeart/2018/5/layout/IconCircleLabelList"/>
    <dgm:cxn modelId="{0A2395CA-F22C-4B77-AE4A-17DA7D1F8CE4}" type="presParOf" srcId="{61BD150E-AC86-4C01-A281-DC072C62268D}" destId="{F28757C7-934A-4376-BEA0-ABA27DC23C21}" srcOrd="3" destOrd="0" presId="urn:microsoft.com/office/officeart/2018/5/layout/IconCircleLabelList"/>
    <dgm:cxn modelId="{B5E1F62E-EB45-4258-B115-3696D5B92D7B}" type="presParOf" srcId="{E711569C-B525-429F-80F3-87AB2DCF6B65}" destId="{DA64ADC0-DAA6-4EC7-A047-C2CFC2BCE871}" srcOrd="1" destOrd="0" presId="urn:microsoft.com/office/officeart/2018/5/layout/IconCircleLabelList"/>
    <dgm:cxn modelId="{6F1E6E40-3CF0-48DA-BC5E-CD8D57E40FC5}" type="presParOf" srcId="{E711569C-B525-429F-80F3-87AB2DCF6B65}" destId="{BA8DF470-59A7-45DD-8D47-522B539B6261}" srcOrd="2" destOrd="0" presId="urn:microsoft.com/office/officeart/2018/5/layout/IconCircleLabelList"/>
    <dgm:cxn modelId="{7300F3AA-A1A7-44DD-A8E7-BC5FC96A52E2}" type="presParOf" srcId="{BA8DF470-59A7-45DD-8D47-522B539B6261}" destId="{38DFF290-31C2-4F33-B6F8-CEA62E943731}" srcOrd="0" destOrd="0" presId="urn:microsoft.com/office/officeart/2018/5/layout/IconCircleLabelList"/>
    <dgm:cxn modelId="{4A66AE46-D55B-42BA-84D6-57C0B7F77333}" type="presParOf" srcId="{BA8DF470-59A7-45DD-8D47-522B539B6261}" destId="{FE1B850A-55D0-496F-AD60-0CB7EB2FF3E6}" srcOrd="1" destOrd="0" presId="urn:microsoft.com/office/officeart/2018/5/layout/IconCircleLabelList"/>
    <dgm:cxn modelId="{76B4F215-7A58-4774-8133-3441BD912790}" type="presParOf" srcId="{BA8DF470-59A7-45DD-8D47-522B539B6261}" destId="{A924F6EC-C225-4F07-BB65-C656F70D68A3}" srcOrd="2" destOrd="0" presId="urn:microsoft.com/office/officeart/2018/5/layout/IconCircleLabelList"/>
    <dgm:cxn modelId="{404C6F0A-672C-49EA-AD8D-3638DA729011}" type="presParOf" srcId="{BA8DF470-59A7-45DD-8D47-522B539B6261}" destId="{668C7241-EA12-4944-ABA8-4BA779DD3915}" srcOrd="3" destOrd="0" presId="urn:microsoft.com/office/officeart/2018/5/layout/IconCircleLabelList"/>
    <dgm:cxn modelId="{00A1C5E2-C0C7-4DAF-A122-13AF7668E8FD}" type="presParOf" srcId="{E711569C-B525-429F-80F3-87AB2DCF6B65}" destId="{1A4EDC13-DF66-400E-AAEC-49917B7C75F8}" srcOrd="3" destOrd="0" presId="urn:microsoft.com/office/officeart/2018/5/layout/IconCircleLabelList"/>
    <dgm:cxn modelId="{5399F4D6-8726-4C29-820C-9C1C7D0C0B01}" type="presParOf" srcId="{E711569C-B525-429F-80F3-87AB2DCF6B65}" destId="{D2203315-74EB-40DE-BC31-8420963D0A9D}" srcOrd="4" destOrd="0" presId="urn:microsoft.com/office/officeart/2018/5/layout/IconCircleLabelList"/>
    <dgm:cxn modelId="{B0E03A5A-804A-4EAF-9F96-90CCB991705C}" type="presParOf" srcId="{D2203315-74EB-40DE-BC31-8420963D0A9D}" destId="{4BE6BF16-66C3-4F3E-BEAB-FEEB5B656CAA}" srcOrd="0" destOrd="0" presId="urn:microsoft.com/office/officeart/2018/5/layout/IconCircleLabelList"/>
    <dgm:cxn modelId="{67DE0A3F-1CB2-4C53-9335-0CCEA14DCEC5}" type="presParOf" srcId="{D2203315-74EB-40DE-BC31-8420963D0A9D}" destId="{454C2FAE-F71D-4888-9245-BA47E7D2BEE4}" srcOrd="1" destOrd="0" presId="urn:microsoft.com/office/officeart/2018/5/layout/IconCircleLabelList"/>
    <dgm:cxn modelId="{44E05687-27BC-4D01-82B9-DF2595B6367B}" type="presParOf" srcId="{D2203315-74EB-40DE-BC31-8420963D0A9D}" destId="{BECBA8BE-49C3-4879-8436-81306E0330D8}" srcOrd="2" destOrd="0" presId="urn:microsoft.com/office/officeart/2018/5/layout/IconCircleLabelList"/>
    <dgm:cxn modelId="{C16484BB-82EA-45A2-A20E-10F4FCE9DFC4}" type="presParOf" srcId="{D2203315-74EB-40DE-BC31-8420963D0A9D}" destId="{A3AFB373-1833-445F-A588-B3F747D8D2A1}" srcOrd="3" destOrd="0" presId="urn:microsoft.com/office/officeart/2018/5/layout/IconCircleLabelList"/>
    <dgm:cxn modelId="{0485404C-BABE-4AB8-B983-AD867E97622D}" type="presParOf" srcId="{E711569C-B525-429F-80F3-87AB2DCF6B65}" destId="{7A91756A-51E0-4152-906F-68A1EFEF2BFC}" srcOrd="5" destOrd="0" presId="urn:microsoft.com/office/officeart/2018/5/layout/IconCircleLabelList"/>
    <dgm:cxn modelId="{134E0C59-FF6D-4F02-92E0-AE8514881521}" type="presParOf" srcId="{E711569C-B525-429F-80F3-87AB2DCF6B65}" destId="{357F9137-96DE-4A73-9D2B-2205AF46AA09}" srcOrd="6" destOrd="0" presId="urn:microsoft.com/office/officeart/2018/5/layout/IconCircleLabelList"/>
    <dgm:cxn modelId="{1306CCDA-BA35-4F2B-B4D7-0A025EC9342D}" type="presParOf" srcId="{357F9137-96DE-4A73-9D2B-2205AF46AA09}" destId="{7E44C7EA-AA7B-4A44-A2E7-5E11830E9A4C}" srcOrd="0" destOrd="0" presId="urn:microsoft.com/office/officeart/2018/5/layout/IconCircleLabelList"/>
    <dgm:cxn modelId="{09733146-8708-4C0C-AF64-C7C2ECC4A77A}" type="presParOf" srcId="{357F9137-96DE-4A73-9D2B-2205AF46AA09}" destId="{FCBB3AD6-A5F7-4B92-8FD8-99F63A15A71F}" srcOrd="1" destOrd="0" presId="urn:microsoft.com/office/officeart/2018/5/layout/IconCircleLabelList"/>
    <dgm:cxn modelId="{EC913357-233C-486B-AF98-E83913259C85}" type="presParOf" srcId="{357F9137-96DE-4A73-9D2B-2205AF46AA09}" destId="{E3648F6B-3371-4824-B3C5-CFDBF43B0143}" srcOrd="2" destOrd="0" presId="urn:microsoft.com/office/officeart/2018/5/layout/IconCircleLabelList"/>
    <dgm:cxn modelId="{D3A2B418-366F-4267-AF97-EB1DEF71A133}" type="presParOf" srcId="{357F9137-96DE-4A73-9D2B-2205AF46AA09}" destId="{5993BB9B-A93D-406E-914D-0714846BE601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AD5C06-3737-4C2F-8DCE-9A8F65ACBB7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3575926-CA06-495C-B117-AB6927E470EF}">
      <dgm:prSet/>
      <dgm:spPr/>
      <dgm:t>
        <a:bodyPr/>
        <a:lstStyle/>
        <a:p>
          <a:r>
            <a:rPr lang="en-US" b="0" i="0" baseline="0"/>
            <a:t>The Foundation will publish the next iteration of the Midstream Infrastructure Report in 2025</a:t>
          </a:r>
          <a:endParaRPr lang="en-US"/>
        </a:p>
      </dgm:t>
    </dgm:pt>
    <dgm:pt modelId="{0B73B1F1-6B8C-4CEA-8DD8-5BF05C061798}" type="parTrans" cxnId="{50B3F91A-3E77-4702-8526-93CADA852D59}">
      <dgm:prSet/>
      <dgm:spPr/>
      <dgm:t>
        <a:bodyPr/>
        <a:lstStyle/>
        <a:p>
          <a:endParaRPr lang="en-US"/>
        </a:p>
      </dgm:t>
    </dgm:pt>
    <dgm:pt modelId="{E44FDF89-255A-4F9E-AF39-8DCB8E635D0D}" type="sibTrans" cxnId="{50B3F91A-3E77-4702-8526-93CADA852D59}">
      <dgm:prSet/>
      <dgm:spPr/>
      <dgm:t>
        <a:bodyPr/>
        <a:lstStyle/>
        <a:p>
          <a:endParaRPr lang="en-US"/>
        </a:p>
      </dgm:t>
    </dgm:pt>
    <dgm:pt modelId="{C8815BD6-C929-4393-846A-2B9694B2472F}">
      <dgm:prSet/>
      <dgm:spPr/>
      <dgm:t>
        <a:bodyPr/>
        <a:lstStyle/>
        <a:p>
          <a:r>
            <a:rPr lang="en-US" b="0" i="0" baseline="0"/>
            <a:t>Awarded to a consortia of University of Houston, Wood, and ESMIA</a:t>
          </a:r>
          <a:endParaRPr lang="en-US"/>
        </a:p>
      </dgm:t>
    </dgm:pt>
    <dgm:pt modelId="{7A21A72D-9BEE-40DB-9079-F846F9152151}" type="parTrans" cxnId="{761D8A09-6038-4835-B981-525C7C385006}">
      <dgm:prSet/>
      <dgm:spPr/>
      <dgm:t>
        <a:bodyPr/>
        <a:lstStyle/>
        <a:p>
          <a:endParaRPr lang="en-US"/>
        </a:p>
      </dgm:t>
    </dgm:pt>
    <dgm:pt modelId="{77F9E68A-04F3-460C-AE9C-833CF5FE27B6}" type="sibTrans" cxnId="{761D8A09-6038-4835-B981-525C7C385006}">
      <dgm:prSet/>
      <dgm:spPr/>
      <dgm:t>
        <a:bodyPr/>
        <a:lstStyle/>
        <a:p>
          <a:endParaRPr lang="en-US"/>
        </a:p>
      </dgm:t>
    </dgm:pt>
    <dgm:pt modelId="{6DE7CE6B-4EFD-41E7-8664-B0C53F7DA8A8}">
      <dgm:prSet/>
      <dgm:spPr/>
      <dgm:t>
        <a:bodyPr/>
        <a:lstStyle/>
        <a:p>
          <a:r>
            <a:rPr lang="en-US" b="0" i="0" baseline="0"/>
            <a:t>This version expands the midstream definition to include CCUS and other emerging fuels like hydrogen and ammonia</a:t>
          </a:r>
          <a:endParaRPr lang="en-US"/>
        </a:p>
      </dgm:t>
    </dgm:pt>
    <dgm:pt modelId="{51D61A5E-B85C-4EB6-B575-9A19AF24DBB4}" type="parTrans" cxnId="{26AEBF90-3D25-4295-97B3-9C1EC6012C27}">
      <dgm:prSet/>
      <dgm:spPr/>
      <dgm:t>
        <a:bodyPr/>
        <a:lstStyle/>
        <a:p>
          <a:endParaRPr lang="en-US"/>
        </a:p>
      </dgm:t>
    </dgm:pt>
    <dgm:pt modelId="{D35A8DB4-56E5-41FA-B82A-72FA159E4918}" type="sibTrans" cxnId="{26AEBF90-3D25-4295-97B3-9C1EC6012C27}">
      <dgm:prSet/>
      <dgm:spPr/>
      <dgm:t>
        <a:bodyPr/>
        <a:lstStyle/>
        <a:p>
          <a:endParaRPr lang="en-US"/>
        </a:p>
      </dgm:t>
    </dgm:pt>
    <dgm:pt modelId="{CD90416D-D863-41C4-B688-FEEB5D66FBA6}">
      <dgm:prSet/>
      <dgm:spPr/>
      <dgm:t>
        <a:bodyPr/>
        <a:lstStyle/>
        <a:p>
          <a:r>
            <a:rPr lang="en-US" b="0" i="0" baseline="0"/>
            <a:t>This version will also quantify operation and maintenance costs associated with new safety regulations, i.e., Gas Mega Rule, coming in effect in the short term</a:t>
          </a:r>
          <a:endParaRPr lang="en-US"/>
        </a:p>
      </dgm:t>
    </dgm:pt>
    <dgm:pt modelId="{D57B6D0B-6E71-4B5C-A01D-D8F9491CC0ED}" type="parTrans" cxnId="{A5F554F4-B196-422C-99FD-E8EA18D32DEF}">
      <dgm:prSet/>
      <dgm:spPr/>
      <dgm:t>
        <a:bodyPr/>
        <a:lstStyle/>
        <a:p>
          <a:endParaRPr lang="en-US"/>
        </a:p>
      </dgm:t>
    </dgm:pt>
    <dgm:pt modelId="{76E1E49E-698E-498A-A1A4-7BB438395D43}" type="sibTrans" cxnId="{A5F554F4-B196-422C-99FD-E8EA18D32DEF}">
      <dgm:prSet/>
      <dgm:spPr/>
      <dgm:t>
        <a:bodyPr/>
        <a:lstStyle/>
        <a:p>
          <a:endParaRPr lang="en-US"/>
        </a:p>
      </dgm:t>
    </dgm:pt>
    <dgm:pt modelId="{47C85A6C-1F81-4CCE-8A7B-187726B8211C}" type="pres">
      <dgm:prSet presAssocID="{57AD5C06-3737-4C2F-8DCE-9A8F65ACBB7F}" presName="linear" presStyleCnt="0">
        <dgm:presLayoutVars>
          <dgm:animLvl val="lvl"/>
          <dgm:resizeHandles val="exact"/>
        </dgm:presLayoutVars>
      </dgm:prSet>
      <dgm:spPr/>
    </dgm:pt>
    <dgm:pt modelId="{AC87FB92-E09D-458A-9049-3619C31CBA38}" type="pres">
      <dgm:prSet presAssocID="{B3575926-CA06-495C-B117-AB6927E470E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8F9ED34B-25B2-436C-B9FD-51F50303669B}" type="pres">
      <dgm:prSet presAssocID="{E44FDF89-255A-4F9E-AF39-8DCB8E635D0D}" presName="spacer" presStyleCnt="0"/>
      <dgm:spPr/>
    </dgm:pt>
    <dgm:pt modelId="{22C335A9-A54D-4489-97A4-983CA11B99A1}" type="pres">
      <dgm:prSet presAssocID="{C8815BD6-C929-4393-846A-2B9694B2472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8B7C8D9B-9C3B-476E-9519-8C324BC439E9}" type="pres">
      <dgm:prSet presAssocID="{77F9E68A-04F3-460C-AE9C-833CF5FE27B6}" presName="spacer" presStyleCnt="0"/>
      <dgm:spPr/>
    </dgm:pt>
    <dgm:pt modelId="{5CE70243-45F6-4B1A-9C8B-B81205BEF76D}" type="pres">
      <dgm:prSet presAssocID="{6DE7CE6B-4EFD-41E7-8664-B0C53F7DA8A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CD05078B-6CC0-448E-9615-DB15FC0B69A1}" type="pres">
      <dgm:prSet presAssocID="{D35A8DB4-56E5-41FA-B82A-72FA159E4918}" presName="spacer" presStyleCnt="0"/>
      <dgm:spPr/>
    </dgm:pt>
    <dgm:pt modelId="{E9A8D694-AF3C-493F-8EEA-4D55BA042084}" type="pres">
      <dgm:prSet presAssocID="{CD90416D-D863-41C4-B688-FEEB5D66FBA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61D8A09-6038-4835-B981-525C7C385006}" srcId="{57AD5C06-3737-4C2F-8DCE-9A8F65ACBB7F}" destId="{C8815BD6-C929-4393-846A-2B9694B2472F}" srcOrd="1" destOrd="0" parTransId="{7A21A72D-9BEE-40DB-9079-F846F9152151}" sibTransId="{77F9E68A-04F3-460C-AE9C-833CF5FE27B6}"/>
    <dgm:cxn modelId="{50B3F91A-3E77-4702-8526-93CADA852D59}" srcId="{57AD5C06-3737-4C2F-8DCE-9A8F65ACBB7F}" destId="{B3575926-CA06-495C-B117-AB6927E470EF}" srcOrd="0" destOrd="0" parTransId="{0B73B1F1-6B8C-4CEA-8DD8-5BF05C061798}" sibTransId="{E44FDF89-255A-4F9E-AF39-8DCB8E635D0D}"/>
    <dgm:cxn modelId="{9DBA793F-1B43-4BF6-A3D5-7404553661D8}" type="presOf" srcId="{B3575926-CA06-495C-B117-AB6927E470EF}" destId="{AC87FB92-E09D-458A-9049-3619C31CBA38}" srcOrd="0" destOrd="0" presId="urn:microsoft.com/office/officeart/2005/8/layout/vList2"/>
    <dgm:cxn modelId="{85736260-470D-445B-A8C1-A3536161C6F2}" type="presOf" srcId="{C8815BD6-C929-4393-846A-2B9694B2472F}" destId="{22C335A9-A54D-4489-97A4-983CA11B99A1}" srcOrd="0" destOrd="0" presId="urn:microsoft.com/office/officeart/2005/8/layout/vList2"/>
    <dgm:cxn modelId="{4431BB6A-40E0-452E-8E05-7845954EA464}" type="presOf" srcId="{CD90416D-D863-41C4-B688-FEEB5D66FBA6}" destId="{E9A8D694-AF3C-493F-8EEA-4D55BA042084}" srcOrd="0" destOrd="0" presId="urn:microsoft.com/office/officeart/2005/8/layout/vList2"/>
    <dgm:cxn modelId="{CD009A5A-4FFF-44DE-8C22-5E196155D05A}" type="presOf" srcId="{6DE7CE6B-4EFD-41E7-8664-B0C53F7DA8A8}" destId="{5CE70243-45F6-4B1A-9C8B-B81205BEF76D}" srcOrd="0" destOrd="0" presId="urn:microsoft.com/office/officeart/2005/8/layout/vList2"/>
    <dgm:cxn modelId="{26AEBF90-3D25-4295-97B3-9C1EC6012C27}" srcId="{57AD5C06-3737-4C2F-8DCE-9A8F65ACBB7F}" destId="{6DE7CE6B-4EFD-41E7-8664-B0C53F7DA8A8}" srcOrd="2" destOrd="0" parTransId="{51D61A5E-B85C-4EB6-B575-9A19AF24DBB4}" sibTransId="{D35A8DB4-56E5-41FA-B82A-72FA159E4918}"/>
    <dgm:cxn modelId="{01733EE0-E3DC-40BF-B130-C24300E1E647}" type="presOf" srcId="{57AD5C06-3737-4C2F-8DCE-9A8F65ACBB7F}" destId="{47C85A6C-1F81-4CCE-8A7B-187726B8211C}" srcOrd="0" destOrd="0" presId="urn:microsoft.com/office/officeart/2005/8/layout/vList2"/>
    <dgm:cxn modelId="{A5F554F4-B196-422C-99FD-E8EA18D32DEF}" srcId="{57AD5C06-3737-4C2F-8DCE-9A8F65ACBB7F}" destId="{CD90416D-D863-41C4-B688-FEEB5D66FBA6}" srcOrd="3" destOrd="0" parTransId="{D57B6D0B-6E71-4B5C-A01D-D8F9491CC0ED}" sibTransId="{76E1E49E-698E-498A-A1A4-7BB438395D43}"/>
    <dgm:cxn modelId="{5D9D93D1-7EBC-4291-9D99-6E8BF40CBAE2}" type="presParOf" srcId="{47C85A6C-1F81-4CCE-8A7B-187726B8211C}" destId="{AC87FB92-E09D-458A-9049-3619C31CBA38}" srcOrd="0" destOrd="0" presId="urn:microsoft.com/office/officeart/2005/8/layout/vList2"/>
    <dgm:cxn modelId="{59157793-8334-49A0-A52A-14AA9F961A89}" type="presParOf" srcId="{47C85A6C-1F81-4CCE-8A7B-187726B8211C}" destId="{8F9ED34B-25B2-436C-B9FD-51F50303669B}" srcOrd="1" destOrd="0" presId="urn:microsoft.com/office/officeart/2005/8/layout/vList2"/>
    <dgm:cxn modelId="{DE9D690C-5B23-4010-AEAD-CF0804A6AF1F}" type="presParOf" srcId="{47C85A6C-1F81-4CCE-8A7B-187726B8211C}" destId="{22C335A9-A54D-4489-97A4-983CA11B99A1}" srcOrd="2" destOrd="0" presId="urn:microsoft.com/office/officeart/2005/8/layout/vList2"/>
    <dgm:cxn modelId="{0D62FAB5-935D-4728-8087-19751CEFE4AF}" type="presParOf" srcId="{47C85A6C-1F81-4CCE-8A7B-187726B8211C}" destId="{8B7C8D9B-9C3B-476E-9519-8C324BC439E9}" srcOrd="3" destOrd="0" presId="urn:microsoft.com/office/officeart/2005/8/layout/vList2"/>
    <dgm:cxn modelId="{BA455274-441B-4A94-A967-5C4965291C78}" type="presParOf" srcId="{47C85A6C-1F81-4CCE-8A7B-187726B8211C}" destId="{5CE70243-45F6-4B1A-9C8B-B81205BEF76D}" srcOrd="4" destOrd="0" presId="urn:microsoft.com/office/officeart/2005/8/layout/vList2"/>
    <dgm:cxn modelId="{34898216-125B-4AEF-AA85-9FAB479D7B73}" type="presParOf" srcId="{47C85A6C-1F81-4CCE-8A7B-187726B8211C}" destId="{CD05078B-6CC0-448E-9615-DB15FC0B69A1}" srcOrd="5" destOrd="0" presId="urn:microsoft.com/office/officeart/2005/8/layout/vList2"/>
    <dgm:cxn modelId="{0B3B4138-51BD-4714-92E6-ABF59372D6BD}" type="presParOf" srcId="{47C85A6C-1F81-4CCE-8A7B-187726B8211C}" destId="{E9A8D694-AF3C-493F-8EEA-4D55BA04208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09E633-5CA7-45DB-ACD8-658C36948B01}">
      <dsp:nvSpPr>
        <dsp:cNvPr id="0" name=""/>
        <dsp:cNvSpPr/>
      </dsp:nvSpPr>
      <dsp:spPr>
        <a:xfrm>
          <a:off x="489985" y="1123479"/>
          <a:ext cx="1242985" cy="1242985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C70436-6CDC-4444-B646-322DFF5D90CC}">
      <dsp:nvSpPr>
        <dsp:cNvPr id="0" name=""/>
        <dsp:cNvSpPr/>
      </dsp:nvSpPr>
      <dsp:spPr>
        <a:xfrm>
          <a:off x="754883" y="1388378"/>
          <a:ext cx="713188" cy="71318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8757C7-934A-4376-BEA0-ABA27DC23C21}">
      <dsp:nvSpPr>
        <dsp:cNvPr id="0" name=""/>
        <dsp:cNvSpPr/>
      </dsp:nvSpPr>
      <dsp:spPr>
        <a:xfrm>
          <a:off x="92637" y="2753624"/>
          <a:ext cx="203768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 dirty="0"/>
            <a:t>Is this work compatible with our Mission and Vision?</a:t>
          </a:r>
        </a:p>
      </dsp:txBody>
      <dsp:txXfrm>
        <a:off x="92637" y="2753624"/>
        <a:ext cx="2037680" cy="720000"/>
      </dsp:txXfrm>
    </dsp:sp>
    <dsp:sp modelId="{38DFF290-31C2-4F33-B6F8-CEA62E943731}">
      <dsp:nvSpPr>
        <dsp:cNvPr id="0" name=""/>
        <dsp:cNvSpPr/>
      </dsp:nvSpPr>
      <dsp:spPr>
        <a:xfrm>
          <a:off x="2884260" y="1123479"/>
          <a:ext cx="1242985" cy="1242985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1B850A-55D0-496F-AD60-0CB7EB2FF3E6}">
      <dsp:nvSpPr>
        <dsp:cNvPr id="0" name=""/>
        <dsp:cNvSpPr/>
      </dsp:nvSpPr>
      <dsp:spPr>
        <a:xfrm>
          <a:off x="3149158" y="1388378"/>
          <a:ext cx="713188" cy="71318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8C7241-EA12-4944-ABA8-4BA779DD3915}">
      <dsp:nvSpPr>
        <dsp:cNvPr id="0" name=""/>
        <dsp:cNvSpPr/>
      </dsp:nvSpPr>
      <dsp:spPr>
        <a:xfrm>
          <a:off x="2486912" y="2753624"/>
          <a:ext cx="203768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Is the interest of the membership in this work sufficiently broad? </a:t>
          </a:r>
        </a:p>
      </dsp:txBody>
      <dsp:txXfrm>
        <a:off x="2486912" y="2753624"/>
        <a:ext cx="2037680" cy="720000"/>
      </dsp:txXfrm>
    </dsp:sp>
    <dsp:sp modelId="{4BE6BF16-66C3-4F3E-BEAB-FEEB5B656CAA}">
      <dsp:nvSpPr>
        <dsp:cNvPr id="0" name=""/>
        <dsp:cNvSpPr/>
      </dsp:nvSpPr>
      <dsp:spPr>
        <a:xfrm>
          <a:off x="5278534" y="1123479"/>
          <a:ext cx="1242985" cy="1242985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4C2FAE-F71D-4888-9245-BA47E7D2BEE4}">
      <dsp:nvSpPr>
        <dsp:cNvPr id="0" name=""/>
        <dsp:cNvSpPr/>
      </dsp:nvSpPr>
      <dsp:spPr>
        <a:xfrm>
          <a:off x="5543433" y="1388378"/>
          <a:ext cx="713188" cy="71318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AFB373-1833-445F-A588-B3F747D8D2A1}">
      <dsp:nvSpPr>
        <dsp:cNvPr id="0" name=""/>
        <dsp:cNvSpPr/>
      </dsp:nvSpPr>
      <dsp:spPr>
        <a:xfrm>
          <a:off x="4881187" y="2753624"/>
          <a:ext cx="203768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/>
            <a:t>Is this new information? </a:t>
          </a:r>
        </a:p>
      </dsp:txBody>
      <dsp:txXfrm>
        <a:off x="4881187" y="2753624"/>
        <a:ext cx="2037680" cy="720000"/>
      </dsp:txXfrm>
    </dsp:sp>
    <dsp:sp modelId="{7E44C7EA-AA7B-4A44-A2E7-5E11830E9A4C}">
      <dsp:nvSpPr>
        <dsp:cNvPr id="0" name=""/>
        <dsp:cNvSpPr/>
      </dsp:nvSpPr>
      <dsp:spPr>
        <a:xfrm>
          <a:off x="7672809" y="1123479"/>
          <a:ext cx="1242985" cy="1242985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BB3AD6-A5F7-4B92-8FD8-99F63A15A71F}">
      <dsp:nvSpPr>
        <dsp:cNvPr id="0" name=""/>
        <dsp:cNvSpPr/>
      </dsp:nvSpPr>
      <dsp:spPr>
        <a:xfrm>
          <a:off x="7937707" y="1388378"/>
          <a:ext cx="713188" cy="71318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93BB9B-A93D-406E-914D-0714846BE601}">
      <dsp:nvSpPr>
        <dsp:cNvPr id="0" name=""/>
        <dsp:cNvSpPr/>
      </dsp:nvSpPr>
      <dsp:spPr>
        <a:xfrm>
          <a:off x="7275461" y="2753624"/>
          <a:ext cx="203768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300" kern="1200" dirty="0"/>
            <a:t>Is the Foundation the right organization to perform this work?</a:t>
          </a:r>
        </a:p>
      </dsp:txBody>
      <dsp:txXfrm>
        <a:off x="7275461" y="2753624"/>
        <a:ext cx="203768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87FB92-E09D-458A-9049-3619C31CBA38}">
      <dsp:nvSpPr>
        <dsp:cNvPr id="0" name=""/>
        <dsp:cNvSpPr/>
      </dsp:nvSpPr>
      <dsp:spPr>
        <a:xfrm>
          <a:off x="0" y="204585"/>
          <a:ext cx="5282119" cy="7963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/>
            <a:t>The Foundation will publish the next iteration of the Midstream Infrastructure Report in 2025</a:t>
          </a:r>
          <a:endParaRPr lang="en-US" sz="1500" kern="1200"/>
        </a:p>
      </dsp:txBody>
      <dsp:txXfrm>
        <a:off x="38874" y="243459"/>
        <a:ext cx="5204371" cy="718583"/>
      </dsp:txXfrm>
    </dsp:sp>
    <dsp:sp modelId="{22C335A9-A54D-4489-97A4-983CA11B99A1}">
      <dsp:nvSpPr>
        <dsp:cNvPr id="0" name=""/>
        <dsp:cNvSpPr/>
      </dsp:nvSpPr>
      <dsp:spPr>
        <a:xfrm>
          <a:off x="0" y="1044116"/>
          <a:ext cx="5282119" cy="7963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/>
            <a:t>Awarded to a consortia of University of Houston, Wood, and ESMIA</a:t>
          </a:r>
          <a:endParaRPr lang="en-US" sz="1500" kern="1200"/>
        </a:p>
      </dsp:txBody>
      <dsp:txXfrm>
        <a:off x="38874" y="1082990"/>
        <a:ext cx="5204371" cy="718583"/>
      </dsp:txXfrm>
    </dsp:sp>
    <dsp:sp modelId="{5CE70243-45F6-4B1A-9C8B-B81205BEF76D}">
      <dsp:nvSpPr>
        <dsp:cNvPr id="0" name=""/>
        <dsp:cNvSpPr/>
      </dsp:nvSpPr>
      <dsp:spPr>
        <a:xfrm>
          <a:off x="0" y="1883648"/>
          <a:ext cx="5282119" cy="7963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/>
            <a:t>This version expands the midstream definition to include CCUS and other emerging fuels like hydrogen and ammonia</a:t>
          </a:r>
          <a:endParaRPr lang="en-US" sz="1500" kern="1200"/>
        </a:p>
      </dsp:txBody>
      <dsp:txXfrm>
        <a:off x="38874" y="1922522"/>
        <a:ext cx="5204371" cy="718583"/>
      </dsp:txXfrm>
    </dsp:sp>
    <dsp:sp modelId="{E9A8D694-AF3C-493F-8EEA-4D55BA042084}">
      <dsp:nvSpPr>
        <dsp:cNvPr id="0" name=""/>
        <dsp:cNvSpPr/>
      </dsp:nvSpPr>
      <dsp:spPr>
        <a:xfrm>
          <a:off x="0" y="2723179"/>
          <a:ext cx="5282119" cy="7963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 baseline="0"/>
            <a:t>This version will also quantify operation and maintenance costs associated with new safety regulations, i.e., Gas Mega Rule, coming in effect in the short term</a:t>
          </a:r>
          <a:endParaRPr lang="en-US" sz="1500" kern="1200"/>
        </a:p>
      </dsp:txBody>
      <dsp:txXfrm>
        <a:off x="38874" y="2762053"/>
        <a:ext cx="5204371" cy="7185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42C62575-D618-48A0-AD21-79480B09318C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1A90BFF6-D01A-4F0A-9760-FAF0A676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4401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483306">
              <a:defRPr/>
            </a:pPr>
            <a:fld id="{8AADD7C2-1739-4AF7-A519-5CAFA76FE0CE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483306">
                <a:defRPr/>
              </a:pPr>
              <a:t>1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012409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Roughly 10% operator. The demographic mix has been consistent over the last two years.</a:t>
            </a:r>
          </a:p>
          <a:p>
            <a:r>
              <a:rPr lang="en-US">
                <a:ea typeface="Calibri"/>
                <a:cs typeface="Calibri"/>
              </a:rPr>
              <a:t>We would love to have more operators join the foundation – creates even more opportunity for alignment</a:t>
            </a:r>
          </a:p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90BFF6-D01A-4F0A-9760-FAF0A676E94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5916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90BFF6-D01A-4F0A-9760-FAF0A676E94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3479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0BFF6-D01A-4F0A-9760-FAF0A676E94F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11446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8581B1-FD5D-C8F1-08A0-9D92EBCB53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EBC491-D81D-26AA-C3B1-009BD62C66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D70B59-00BE-C950-B7A8-A3F5D1C3E8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1F85B6-D968-998D-6B40-F091CA672C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483306">
              <a:defRPr/>
            </a:pPr>
            <a:fld id="{8AADD7C2-1739-4AF7-A519-5CAFA76FE0CE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483306">
                <a:defRPr/>
              </a:pPr>
              <a:t>12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59587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0207256" y="-8467"/>
            <a:ext cx="1984744" cy="6866467"/>
            <a:chOff x="7425267" y="-8467"/>
            <a:chExt cx="4766733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576547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/>
          <a:lstStyle/>
          <a:p>
            <a:fld id="{14996FA5-3F1F-4D7C-99EA-58DF00769160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/>
          <a:lstStyle/>
          <a:p>
            <a:fld id="{F43A8B0A-0504-4345-A6E5-0A7C5F54E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923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/>
          <a:lstStyle/>
          <a:p>
            <a:fld id="{14996FA5-3F1F-4D7C-99EA-58DF00769160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/>
          <a:lstStyle/>
          <a:p>
            <a:fld id="{F43A8B0A-0504-4345-A6E5-0A7C5F54E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544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/>
          <a:lstStyle/>
          <a:p>
            <a:fld id="{14996FA5-3F1F-4D7C-99EA-58DF00769160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/>
          <a:lstStyle/>
          <a:p>
            <a:fld id="{F43A8B0A-0504-4345-A6E5-0A7C5F54E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409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/>
          <a:lstStyle/>
          <a:p>
            <a:fld id="{14996FA5-3F1F-4D7C-99EA-58DF00769160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/>
          <a:lstStyle/>
          <a:p>
            <a:fld id="{F43A8B0A-0504-4345-A6E5-0A7C5F54E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019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/>
          <a:lstStyle/>
          <a:p>
            <a:fld id="{14996FA5-3F1F-4D7C-99EA-58DF00769160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/>
          <a:lstStyle/>
          <a:p>
            <a:fld id="{F43A8B0A-0504-4345-A6E5-0A7C5F54E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392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/>
          <a:lstStyle/>
          <a:p>
            <a:fld id="{14996FA5-3F1F-4D7C-99EA-58DF00769160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/>
          <a:lstStyle/>
          <a:p>
            <a:fld id="{F43A8B0A-0504-4345-A6E5-0A7C5F54E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751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/>
          <a:lstStyle/>
          <a:p>
            <a:fld id="{14996FA5-3F1F-4D7C-99EA-58DF00769160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/>
          <a:lstStyle/>
          <a:p>
            <a:fld id="{F43A8B0A-0504-4345-A6E5-0A7C5F54E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484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/>
          <a:lstStyle/>
          <a:p>
            <a:fld id="{14996FA5-3F1F-4D7C-99EA-58DF00769160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/>
          <a:lstStyle/>
          <a:p>
            <a:fld id="{F43A8B0A-0504-4345-A6E5-0A7C5F54E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80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/>
          <a:lstStyle/>
          <a:p>
            <a:fld id="{14996FA5-3F1F-4D7C-99EA-58DF00769160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/>
          <a:lstStyle/>
          <a:p>
            <a:fld id="{F43A8B0A-0504-4345-A6E5-0A7C5F54E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570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/>
          <a:lstStyle/>
          <a:p>
            <a:fld id="{14996FA5-3F1F-4D7C-99EA-58DF00769160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/>
          <a:lstStyle/>
          <a:p>
            <a:fld id="{F43A8B0A-0504-4345-A6E5-0A7C5F54E8DB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434874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/>
          <a:lstStyle/>
          <a:p>
            <a:fld id="{14996FA5-3F1F-4D7C-99EA-58DF00769160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/>
          <a:lstStyle/>
          <a:p>
            <a:fld id="{F43A8B0A-0504-4345-A6E5-0A7C5F54E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0864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/>
          <a:lstStyle/>
          <a:p>
            <a:fld id="{14996FA5-3F1F-4D7C-99EA-58DF00769160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/>
          <a:lstStyle/>
          <a:p>
            <a:fld id="{F43A8B0A-0504-4345-A6E5-0A7C5F54E8DB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837861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/>
          <a:lstStyle/>
          <a:p>
            <a:fld id="{14996FA5-3F1F-4D7C-99EA-58DF00769160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/>
          <a:lstStyle/>
          <a:p>
            <a:fld id="{F43A8B0A-0504-4345-A6E5-0A7C5F54E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1928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/>
          <a:lstStyle/>
          <a:p>
            <a:fld id="{14996FA5-3F1F-4D7C-99EA-58DF00769160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/>
          <a:lstStyle/>
          <a:p>
            <a:fld id="{F43A8B0A-0504-4345-A6E5-0A7C5F54E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4706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/>
          <a:lstStyle/>
          <a:p>
            <a:fld id="{14996FA5-3F1F-4D7C-99EA-58DF00769160}" type="datetimeFigureOut">
              <a:rPr lang="en-US" smtClean="0"/>
              <a:t>9/15/2025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/>
          <a:lstStyle/>
          <a:p>
            <a:fld id="{F43A8B0A-0504-4345-A6E5-0A7C5F54E8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034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0196622" y="-8467"/>
            <a:ext cx="1995377" cy="6866467"/>
            <a:chOff x="7425267" y="-8467"/>
            <a:chExt cx="4766733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26506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17.pn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image" Target="../media/image18.png"/><Relationship Id="rId9" Type="http://schemas.microsoft.com/office/2007/relationships/diagramDrawing" Target="../diagrams/drawing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E56F7-03FB-405F-BDEE-BB6EE176A4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35415" y="1600200"/>
            <a:ext cx="6018724" cy="2387600"/>
          </a:xfrm>
        </p:spPr>
        <p:txBody>
          <a:bodyPr anchor="t"/>
          <a:lstStyle/>
          <a:p>
            <a:r>
              <a:rPr lang="en-US" sz="4800" dirty="0"/>
              <a:t>INGAA Foundation Research Updates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81BE358-7A51-4255-97ED-DA02FE1C01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35415" y="3987800"/>
            <a:ext cx="6099859" cy="1102312"/>
          </a:xfrm>
        </p:spPr>
        <p:txBody>
          <a:bodyPr>
            <a:normAutofit fontScale="92500"/>
          </a:bodyPr>
          <a:lstStyle/>
          <a:p>
            <a:r>
              <a:rPr lang="en-US" sz="3200" b="1" dirty="0">
                <a:solidFill>
                  <a:schemeClr val="tx1"/>
                </a:solidFill>
              </a:rPr>
              <a:t>Michael Istre, PE, PMP</a:t>
            </a:r>
          </a:p>
          <a:p>
            <a:r>
              <a:rPr lang="en-US" sz="2400" dirty="0">
                <a:solidFill>
                  <a:schemeClr val="tx1"/>
                </a:solidFill>
              </a:rPr>
              <a:t>Director of Research and Project Management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6AA60642-7B7D-4BBC-AFDC-36FC2DC6E6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688" y="1706913"/>
            <a:ext cx="2563624" cy="3444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6335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58B7C-8A8A-407C-BFFE-9664ADC30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82880"/>
            <a:ext cx="8596668" cy="1005840"/>
          </a:xfrm>
        </p:spPr>
        <p:txBody>
          <a:bodyPr>
            <a:noAutofit/>
          </a:bodyPr>
          <a:lstStyle/>
          <a:p>
            <a:r>
              <a:rPr lang="en-US"/>
              <a:t>Who is the INGAA Foundation?</a:t>
            </a:r>
            <a:br>
              <a:rPr lang="en-US"/>
            </a:br>
            <a:r>
              <a:rPr lang="en-US" sz="2000" i="1">
                <a:solidFill>
                  <a:schemeClr val="tx1"/>
                </a:solidFill>
              </a:rPr>
              <a:t>Our Membership</a:t>
            </a:r>
          </a:p>
        </p:txBody>
      </p:sp>
      <p:pic>
        <p:nvPicPr>
          <p:cNvPr id="4" name="Content Placeholder 4" descr="Icon&#10;&#10;Description automatically generated">
            <a:extLst>
              <a:ext uri="{FF2B5EF4-FFF2-40B4-BE49-F238E27FC236}">
                <a16:creationId xmlns:a16="http://schemas.microsoft.com/office/drawing/2014/main" id="{0AD69E27-BA1F-4D15-B254-AB3EECFEB19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8719" y="5925785"/>
            <a:ext cx="591066" cy="794084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22112BD4-4537-49A4-B283-1F6E81B88C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61293"/>
            <a:ext cx="10681813" cy="5088668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>
              <a:buFont typeface="Arial" charset="2"/>
              <a:buChar char="•"/>
            </a:pPr>
            <a:r>
              <a:rPr lang="en-US" sz="2400" dirty="0">
                <a:solidFill>
                  <a:srgbClr val="404040"/>
                </a:solidFill>
                <a:latin typeface="Open Sans"/>
                <a:ea typeface="Open Sans"/>
                <a:cs typeface="Open Sans"/>
              </a:rPr>
              <a:t>Often referred to and INGAA's "think tank"</a:t>
            </a:r>
            <a:endParaRPr lang="en-US" dirty="0">
              <a:solidFill>
                <a:srgbClr val="404040"/>
              </a:solidFill>
              <a:latin typeface="Trebuchet MS" panose="020B0603020202020204"/>
              <a:ea typeface="Open Sans"/>
              <a:cs typeface="Open Sans"/>
            </a:endParaRPr>
          </a:p>
          <a:p>
            <a:pPr>
              <a:buFont typeface="Arial" charset="2"/>
              <a:buChar char="•"/>
            </a:pPr>
            <a:r>
              <a:rPr lang="en-US" sz="2400" dirty="0">
                <a:solidFill>
                  <a:srgbClr val="404040"/>
                </a:solidFill>
                <a:latin typeface="Open Sans"/>
                <a:ea typeface="Open Sans"/>
                <a:cs typeface="Open Sans"/>
              </a:rPr>
              <a:t>O</a:t>
            </a:r>
            <a:r>
              <a:rPr lang="en-US" sz="2400" b="0" i="0" dirty="0">
                <a:solidFill>
                  <a:srgbClr val="404040"/>
                </a:solidFill>
                <a:effectLst/>
                <a:latin typeface="Open Sans"/>
                <a:ea typeface="Open Sans"/>
                <a:cs typeface="Open Sans"/>
              </a:rPr>
              <a:t>pen to natural gas and complementary clean energy companies that support the natural gas infrastructure value chain.</a:t>
            </a:r>
            <a:endParaRPr lang="en-US" dirty="0"/>
          </a:p>
          <a:p>
            <a:pPr marL="457200" lvl="1" indent="0" algn="ctr">
              <a:buNone/>
            </a:pPr>
            <a:r>
              <a:rPr lang="en-US" sz="2000" dirty="0">
                <a:solidFill>
                  <a:schemeClr val="tx1"/>
                </a:solidFill>
                <a:latin typeface="Open Sans"/>
                <a:ea typeface="Open Sans"/>
                <a:cs typeface="Open Sans"/>
              </a:rPr>
              <a:t>Currently 178 Member Companies</a:t>
            </a:r>
          </a:p>
          <a:p>
            <a:pPr marL="57150" indent="0">
              <a:buNone/>
            </a:pPr>
            <a:endParaRPr lang="en-US" dirty="0"/>
          </a:p>
        </p:txBody>
      </p:sp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4E0FCE8E-CC38-42C7-BDFC-3BC8D84144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1141976"/>
              </p:ext>
            </p:extLst>
          </p:nvPr>
        </p:nvGraphicFramePr>
        <p:xfrm>
          <a:off x="1676400" y="3429000"/>
          <a:ext cx="8610599" cy="284099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870200">
                  <a:extLst>
                    <a:ext uri="{9D8B030D-6E8A-4147-A177-3AD203B41FA5}">
                      <a16:colId xmlns:a16="http://schemas.microsoft.com/office/drawing/2014/main" val="3627386875"/>
                    </a:ext>
                  </a:extLst>
                </a:gridCol>
                <a:gridCol w="956733">
                  <a:extLst>
                    <a:ext uri="{9D8B030D-6E8A-4147-A177-3AD203B41FA5}">
                      <a16:colId xmlns:a16="http://schemas.microsoft.com/office/drawing/2014/main" val="3642401897"/>
                    </a:ext>
                  </a:extLst>
                </a:gridCol>
                <a:gridCol w="956733">
                  <a:extLst>
                    <a:ext uri="{9D8B030D-6E8A-4147-A177-3AD203B41FA5}">
                      <a16:colId xmlns:a16="http://schemas.microsoft.com/office/drawing/2014/main" val="3751466621"/>
                    </a:ext>
                  </a:extLst>
                </a:gridCol>
                <a:gridCol w="2870200">
                  <a:extLst>
                    <a:ext uri="{9D8B030D-6E8A-4147-A177-3AD203B41FA5}">
                      <a16:colId xmlns:a16="http://schemas.microsoft.com/office/drawing/2014/main" val="4173795473"/>
                    </a:ext>
                  </a:extLst>
                </a:gridCol>
                <a:gridCol w="956733">
                  <a:extLst>
                    <a:ext uri="{9D8B030D-6E8A-4147-A177-3AD203B41FA5}">
                      <a16:colId xmlns:a16="http://schemas.microsoft.com/office/drawing/2014/main" val="3638800005"/>
                    </a:ext>
                  </a:extLst>
                </a:gridCol>
              </a:tblGrid>
              <a:tr h="432970">
                <a:tc>
                  <a:txBody>
                    <a:bodyPr/>
                    <a:lstStyle/>
                    <a:p>
                      <a:r>
                        <a:rPr lang="en-US" sz="1600" b="1">
                          <a:latin typeface="open-sans"/>
                        </a:rPr>
                        <a:t>Associations</a:t>
                      </a:r>
                      <a:endParaRPr lang="en-US" sz="1600" b="1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>
                          <a:latin typeface="open-sans"/>
                        </a:rPr>
                        <a:t> 5</a:t>
                      </a:r>
                      <a:endParaRPr lang="en-US" sz="1600" b="0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>
                          <a:latin typeface="open-sans"/>
                        </a:rPr>
                        <a:t>Pipeline Manufacturing/Svc</a:t>
                      </a:r>
                      <a:endParaRPr lang="en-US" sz="1600" b="1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>
                          <a:latin typeface="open-sans"/>
                        </a:rPr>
                        <a:t>19</a:t>
                      </a:r>
                      <a:endParaRPr lang="en-US" sz="1600" b="0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24018477"/>
                  </a:ext>
                </a:extLst>
              </a:tr>
              <a:tr h="432970">
                <a:tc>
                  <a:txBody>
                    <a:bodyPr/>
                    <a:lstStyle/>
                    <a:p>
                      <a:r>
                        <a:rPr lang="en-US" sz="1600" b="1">
                          <a:latin typeface="open-sans"/>
                        </a:rPr>
                        <a:t>Consulting/Research</a:t>
                      </a:r>
                      <a:endParaRPr lang="en-US" sz="1600" b="1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>
                          <a:latin typeface="open-sans"/>
                        </a:rPr>
                        <a:t>32</a:t>
                      </a:r>
                      <a:endParaRPr lang="en-US" sz="1600" b="0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b="1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>
                          <a:latin typeface="open-sans"/>
                        </a:rPr>
                        <a:t>Pipeline Operators</a:t>
                      </a:r>
                      <a:endParaRPr lang="en-US" sz="1600" b="1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>
                          <a:latin typeface="open-sans"/>
                        </a:rPr>
                        <a:t>18</a:t>
                      </a:r>
                      <a:endParaRPr lang="en-US" sz="1600" b="0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11502563"/>
                  </a:ext>
                </a:extLst>
              </a:tr>
              <a:tr h="432970">
                <a:tc>
                  <a:txBody>
                    <a:bodyPr/>
                    <a:lstStyle/>
                    <a:p>
                      <a:r>
                        <a:rPr lang="en-US" sz="1600" b="1">
                          <a:latin typeface="open-sans"/>
                        </a:rPr>
                        <a:t>Construction</a:t>
                      </a:r>
                      <a:endParaRPr lang="en-US" sz="1600" b="1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>
                          <a:latin typeface="open-sans"/>
                        </a:rPr>
                        <a:t>50</a:t>
                      </a:r>
                      <a:endParaRPr lang="en-US" sz="1600" b="0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b="1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>
                          <a:latin typeface="open-sans"/>
                        </a:rPr>
                        <a:t>LNG </a:t>
                      </a:r>
                      <a:endParaRPr lang="en-US" sz="1600" b="1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>
                          <a:latin typeface="open-sans"/>
                        </a:rPr>
                        <a:t> 1</a:t>
                      </a:r>
                      <a:endParaRPr lang="en-US" sz="1600" b="0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42241786"/>
                  </a:ext>
                </a:extLst>
              </a:tr>
              <a:tr h="432970">
                <a:tc>
                  <a:txBody>
                    <a:bodyPr/>
                    <a:lstStyle/>
                    <a:p>
                      <a:r>
                        <a:rPr lang="en-US" sz="1600" b="1">
                          <a:latin typeface="open-sans"/>
                        </a:rPr>
                        <a:t>Engineering</a:t>
                      </a:r>
                      <a:endParaRPr lang="en-US" sz="1600" b="1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>
                          <a:latin typeface="open-sans"/>
                        </a:rPr>
                        <a:t>25</a:t>
                      </a:r>
                      <a:endParaRPr lang="en-US" sz="1600" b="0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b="1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>
                          <a:latin typeface="open-sans"/>
                        </a:rPr>
                        <a:t>Integrity Management</a:t>
                      </a:r>
                      <a:endParaRPr lang="en-US" sz="1600" b="1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>
                          <a:latin typeface="open-sans"/>
                        </a:rPr>
                        <a:t>9</a:t>
                      </a:r>
                      <a:endParaRPr lang="en-US" sz="1600" b="0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30316586"/>
                  </a:ext>
                </a:extLst>
              </a:tr>
              <a:tr h="432970">
                <a:tc>
                  <a:txBody>
                    <a:bodyPr/>
                    <a:lstStyle/>
                    <a:p>
                      <a:r>
                        <a:rPr lang="en-US" sz="1600" b="1">
                          <a:latin typeface="open-sans"/>
                        </a:rPr>
                        <a:t>Equipment Manufacturing</a:t>
                      </a:r>
                      <a:endParaRPr lang="en-US" sz="1600" b="1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>
                          <a:latin typeface="open-sans"/>
                        </a:rPr>
                        <a:t>15</a:t>
                      </a:r>
                      <a:endParaRPr lang="en-US" sz="1600" b="0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 b="1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>
                          <a:latin typeface="open-sans"/>
                        </a:rPr>
                        <a:t>Insurance</a:t>
                      </a:r>
                      <a:endParaRPr lang="en-US" sz="1600" b="1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>
                          <a:latin typeface="open-sans"/>
                        </a:rPr>
                        <a:t> 2</a:t>
                      </a:r>
                      <a:endParaRPr lang="en-US" sz="1600" b="0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32306758"/>
                  </a:ext>
                </a:extLst>
              </a:tr>
              <a:tr h="676145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>
                          <a:latin typeface="open-sans"/>
                        </a:rPr>
                        <a:t>Legal Services</a:t>
                      </a:r>
                    </a:p>
                    <a:p>
                      <a:endParaRPr lang="en-US" sz="1600" b="1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>
                          <a:latin typeface="open-sans"/>
                        </a:rPr>
                        <a:t> 1</a:t>
                      </a:r>
                      <a:endParaRPr lang="en-US" sz="1600" b="0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160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>
                          <a:latin typeface="open-sans"/>
                        </a:rPr>
                        <a:t>Complementary Clean Energy</a:t>
                      </a:r>
                      <a:endParaRPr lang="en-US" sz="1600" b="1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0">
                          <a:latin typeface="open-sans"/>
                        </a:rPr>
                        <a:t>1</a:t>
                      </a:r>
                      <a:endParaRPr lang="en-US" sz="1600" b="0" dirty="0">
                        <a:latin typeface="open-sans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888209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5995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diagram of a company&amp;#39;s strategy&#10;&#10;Description automatically generated">
            <a:extLst>
              <a:ext uri="{FF2B5EF4-FFF2-40B4-BE49-F238E27FC236}">
                <a16:creationId xmlns:a16="http://schemas.microsoft.com/office/drawing/2014/main" id="{95462C26-8371-C87C-2722-4E0F84BED6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3397" y="103159"/>
            <a:ext cx="8726692" cy="6651681"/>
          </a:xfrm>
        </p:spPr>
      </p:pic>
      <p:pic>
        <p:nvPicPr>
          <p:cNvPr id="3" name="Content Placeholder 4" descr="Icon&#10;&#10;Description automatically generated">
            <a:extLst>
              <a:ext uri="{FF2B5EF4-FFF2-40B4-BE49-F238E27FC236}">
                <a16:creationId xmlns:a16="http://schemas.microsoft.com/office/drawing/2014/main" id="{958318EF-86CA-EFDA-D2CE-768CA4196CE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8719" y="5925785"/>
            <a:ext cx="591066" cy="794084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6132388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08CB2-265F-4CFB-B23F-982DDE3650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en-US" dirty="0"/>
              <a:t>INGAA Foundation Study Criteria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2A23EE6-11D5-427F-9598-D71A2F135E8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0" y="1785767"/>
          <a:ext cx="9405780" cy="4597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A7359408-FA0E-57C5-8953-727BDFC06CDC}"/>
              </a:ext>
            </a:extLst>
          </p:cNvPr>
          <p:cNvGrpSpPr/>
          <p:nvPr/>
        </p:nvGrpSpPr>
        <p:grpSpPr>
          <a:xfrm>
            <a:off x="9405780" y="2891656"/>
            <a:ext cx="2037680" cy="2385325"/>
            <a:chOff x="9405780" y="2841334"/>
            <a:chExt cx="2037680" cy="2385325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662BE713-7294-ACC1-2E02-9E060F2C8B8F}"/>
                </a:ext>
              </a:extLst>
            </p:cNvPr>
            <p:cNvGrpSpPr/>
            <p:nvPr/>
          </p:nvGrpSpPr>
          <p:grpSpPr>
            <a:xfrm>
              <a:off x="9803127" y="2841334"/>
              <a:ext cx="1242985" cy="1242985"/>
              <a:chOff x="3197471" y="4936229"/>
              <a:chExt cx="1242985" cy="1242985"/>
            </a:xfrm>
          </p:grpSpPr>
          <p:sp>
            <p:nvSpPr>
              <p:cNvPr id="6" name="Oval 5">
                <a:extLst>
                  <a:ext uri="{FF2B5EF4-FFF2-40B4-BE49-F238E27FC236}">
                    <a16:creationId xmlns:a16="http://schemas.microsoft.com/office/drawing/2014/main" id="{C232BEAB-D5CC-FFEF-581D-F3B48258CB17}"/>
                  </a:ext>
                </a:extLst>
              </p:cNvPr>
              <p:cNvSpPr/>
              <p:nvPr/>
            </p:nvSpPr>
            <p:spPr>
              <a:xfrm>
                <a:off x="3197471" y="4936229"/>
                <a:ext cx="1242985" cy="1242985"/>
              </a:xfrm>
              <a:prstGeom prst="ellipse">
                <a:avLst/>
              </a:prstGeom>
            </p:spPr>
            <p:style>
              <a:lnRef idx="0">
                <a:schemeClr val="accent2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US"/>
              </a:p>
            </p:txBody>
          </p:sp>
          <p:pic>
            <p:nvPicPr>
              <p:cNvPr id="4" name="Graphic 3" descr="Rocket with solid fill">
                <a:extLst>
                  <a:ext uri="{FF2B5EF4-FFF2-40B4-BE49-F238E27FC236}">
                    <a16:creationId xmlns:a16="http://schemas.microsoft.com/office/drawing/2014/main" id="{27789459-8F17-B939-2A24-52B3CEF949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3334869" y="5145344"/>
                <a:ext cx="914400" cy="914400"/>
              </a:xfrm>
              <a:prstGeom prst="rect">
                <a:avLst/>
              </a:prstGeom>
            </p:spPr>
          </p:pic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FA424086-38BB-A805-E0C0-C507E0CAE89F}"/>
                </a:ext>
              </a:extLst>
            </p:cNvPr>
            <p:cNvGrpSpPr/>
            <p:nvPr/>
          </p:nvGrpSpPr>
          <p:grpSpPr>
            <a:xfrm>
              <a:off x="9405780" y="4506659"/>
              <a:ext cx="2037680" cy="720000"/>
              <a:chOff x="92637" y="2686388"/>
              <a:chExt cx="2037680" cy="720000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3467F931-7331-6D83-2F5B-79367B545E65}"/>
                  </a:ext>
                </a:extLst>
              </p:cNvPr>
              <p:cNvSpPr/>
              <p:nvPr/>
            </p:nvSpPr>
            <p:spPr>
              <a:xfrm>
                <a:off x="92637" y="2686388"/>
                <a:ext cx="2037680" cy="720000"/>
              </a:xfrm>
              <a:prstGeom prst="rect">
                <a:avLst/>
              </a:prstGeom>
            </p:spPr>
            <p:style>
              <a:lnRef idx="0">
                <a:schemeClr val="dk1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endParaRPr lang="en-US"/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3C43DFD-1377-A4DE-162B-395F55E1E09B}"/>
                  </a:ext>
                </a:extLst>
              </p:cNvPr>
              <p:cNvSpPr txBox="1"/>
              <p:nvPr/>
            </p:nvSpPr>
            <p:spPr>
              <a:xfrm>
                <a:off x="92637" y="2686388"/>
                <a:ext cx="2037680" cy="72000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0" tIns="0" rIns="0" bIns="0" numCol="1" spcCol="1270" anchor="t" anchorCtr="0">
                <a:noAutofit/>
              </a:bodyPr>
              <a:lstStyle/>
              <a:p>
                <a:pPr marL="0" lvl="0" indent="0" algn="ctr" defTabSz="577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  <a:defRPr cap="all"/>
                </a:pPr>
                <a:r>
                  <a:rPr lang="en-US" sz="1300" kern="1200" dirty="0"/>
                  <a:t>Is this work Mission Critical?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18868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5DB78-DB0D-DCDF-D23D-D4BD5AFBF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263" y="107576"/>
            <a:ext cx="8596668" cy="767137"/>
          </a:xfrm>
        </p:spPr>
        <p:txBody>
          <a:bodyPr/>
          <a:lstStyle/>
          <a:p>
            <a:r>
              <a:rPr lang="en-US" dirty="0"/>
              <a:t>2025 INGAA Foundation Projects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688A8B5A-DE3E-CFD1-8C0F-35224BFAA212}"/>
              </a:ext>
            </a:extLst>
          </p:cNvPr>
          <p:cNvGraphicFramePr>
            <a:graphicFrameLocks noGrp="1"/>
          </p:cNvGraphicFramePr>
          <p:nvPr/>
        </p:nvGraphicFramePr>
        <p:xfrm>
          <a:off x="1163932" y="1314924"/>
          <a:ext cx="8127999" cy="50231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32188">
                  <a:extLst>
                    <a:ext uri="{9D8B030D-6E8A-4147-A177-3AD203B41FA5}">
                      <a16:colId xmlns:a16="http://schemas.microsoft.com/office/drawing/2014/main" val="3268622888"/>
                    </a:ext>
                  </a:extLst>
                </a:gridCol>
                <a:gridCol w="1335741">
                  <a:extLst>
                    <a:ext uri="{9D8B030D-6E8A-4147-A177-3AD203B41FA5}">
                      <a16:colId xmlns:a16="http://schemas.microsoft.com/office/drawing/2014/main" val="889752435"/>
                    </a:ext>
                  </a:extLst>
                </a:gridCol>
                <a:gridCol w="1760070">
                  <a:extLst>
                    <a:ext uri="{9D8B030D-6E8A-4147-A177-3AD203B41FA5}">
                      <a16:colId xmlns:a16="http://schemas.microsoft.com/office/drawing/2014/main" val="13431179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Project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Category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Oversight Committee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2891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Youth Engagement Curricula Alignment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Other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OWL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131717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Cyber-informed Engineering Workshop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Workshop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Q&amp;I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821860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Constructing Parallel Pipelines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Report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Q&amp;I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882319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Emissions Mitigation Considerations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Report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Environment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34318425"/>
                  </a:ext>
                </a:extLst>
              </a:tr>
              <a:tr h="385781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Geohazard Workshop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Workshop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Q&amp;I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555722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Workforce Demographics Study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Report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OWL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436189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Industry Capacity Assessment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Report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Q&amp;I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67257009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algn="ctr" defTabSz="457200" rtl="0" eaLnBrk="1" fontAlgn="ctr" latinLnBrk="0" hangingPunct="1"/>
                      <a:r>
                        <a:rPr lang="en-US" sz="1800" b="1" i="0" u="none" strike="noStrike" kern="1200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Other Efforts &amp; Annual Workshops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0" i="0" u="none" strike="noStrike">
                        <a:solidFill>
                          <a:srgbClr val="222B35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400" b="0" i="0" u="none" strike="noStrike" dirty="0">
                        <a:solidFill>
                          <a:srgbClr val="222B35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50328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Environmental Forum P3 (formerly FERC 201)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Workshop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Environment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19204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Pipeline Construction Safety Roundtable (PCSR)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Workshop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Safety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29375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Midstream Infrastructure Report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Report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 err="1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ExCo</a:t>
                      </a:r>
                      <a:endParaRPr lang="en-US" sz="1400" b="0" i="0" u="none" strike="noStrike" dirty="0">
                        <a:solidFill>
                          <a:srgbClr val="222B35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44702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Mentorship Program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Other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222B35"/>
                          </a:solidFill>
                          <a:effectLst/>
                          <a:latin typeface="Calibri" panose="020F0502020204030204" pitchFamily="34" charset="0"/>
                        </a:rPr>
                        <a:t>WOL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538966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3355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0884F175-9D23-496E-80AC-F3D2FD5410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22D4B7B8-5AFE-4B32-A805-72EC571E6F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757D13B2-7A74-4788-8689-5EDB2DA868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23">
              <a:extLst>
                <a:ext uri="{FF2B5EF4-FFF2-40B4-BE49-F238E27FC236}">
                  <a16:creationId xmlns:a16="http://schemas.microsoft.com/office/drawing/2014/main" id="{66964837-B2CC-483D-BEDA-4BB1901BC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7" name="Rectangle 25">
              <a:extLst>
                <a:ext uri="{FF2B5EF4-FFF2-40B4-BE49-F238E27FC236}">
                  <a16:creationId xmlns:a16="http://schemas.microsoft.com/office/drawing/2014/main" id="{77D4E216-8B6C-4A3B-AF75-3016320F62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CDD4EA12-82D2-47D7-8742-8F4746AA6F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9" name="Rectangle 27">
              <a:extLst>
                <a:ext uri="{FF2B5EF4-FFF2-40B4-BE49-F238E27FC236}">
                  <a16:creationId xmlns:a16="http://schemas.microsoft.com/office/drawing/2014/main" id="{115B7F7E-4C23-429B-A947-A5B436DB2D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0" name="Rectangle 28">
              <a:extLst>
                <a:ext uri="{FF2B5EF4-FFF2-40B4-BE49-F238E27FC236}">
                  <a16:creationId xmlns:a16="http://schemas.microsoft.com/office/drawing/2014/main" id="{A6B03A29-0A21-40D4-87E4-3C41D6F54C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1" name="Rectangle 29">
              <a:extLst>
                <a:ext uri="{FF2B5EF4-FFF2-40B4-BE49-F238E27FC236}">
                  <a16:creationId xmlns:a16="http://schemas.microsoft.com/office/drawing/2014/main" id="{6C871F60-4E5A-449A-B6D8-1F58C12EE3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3182795B-2BFA-4D7B-BE85-701A73E253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id="{810B9E5C-2AE2-4B4E-916F-F954F2AA8A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4BE9D4C4-9FA3-4885-A769-301639CC7A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4524F065-9F7C-400C-9A20-B343BFAA6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52627" y="-4"/>
            <a:ext cx="8139373" cy="6858000"/>
          </a:xfrm>
          <a:custGeom>
            <a:avLst/>
            <a:gdLst>
              <a:gd name="connsiteX0" fmla="*/ 5181344 w 8139373"/>
              <a:gd name="connsiteY0" fmla="*/ 0 h 6858000"/>
              <a:gd name="connsiteX1" fmla="*/ 8139373 w 8139373"/>
              <a:gd name="connsiteY1" fmla="*/ 0 h 6858000"/>
              <a:gd name="connsiteX2" fmla="*/ 8139373 w 8139373"/>
              <a:gd name="connsiteY2" fmla="*/ 6858000 h 6858000"/>
              <a:gd name="connsiteX3" fmla="*/ 0 w 81393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39373" h="6858000">
                <a:moveTo>
                  <a:pt x="5181344" y="0"/>
                </a:moveTo>
                <a:lnTo>
                  <a:pt x="8139373" y="0"/>
                </a:lnTo>
                <a:lnTo>
                  <a:pt x="8139373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A6D550-0341-E4A0-3017-B5464D75C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176489"/>
            <a:ext cx="3749061" cy="150846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/>
              <a:t>Construction of Parallel Pipelines</a:t>
            </a:r>
          </a:p>
        </p:txBody>
      </p:sp>
      <p:sp>
        <p:nvSpPr>
          <p:cNvPr id="29" name="Isosceles Triangle 28">
            <a:extLst>
              <a:ext uri="{FF2B5EF4-FFF2-40B4-BE49-F238E27FC236}">
                <a16:creationId xmlns:a16="http://schemas.microsoft.com/office/drawing/2014/main" id="{7EB6695E-BED5-4DA3-8C9B-AD301AEF47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435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E69E28-6727-AAE3-D0CD-446DE96761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2795618"/>
            <a:ext cx="3749061" cy="300528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600"/>
              <a:t>Update to the 2008 and 2015 guidelines</a:t>
            </a:r>
          </a:p>
          <a:p>
            <a:r>
              <a:rPr lang="en-US" sz="1600"/>
              <a:t>Utilizing a survey of INGAA operators to identify gaps and current best practices</a:t>
            </a:r>
          </a:p>
          <a:p>
            <a:r>
              <a:rPr lang="en-US" sz="1600"/>
              <a:t>Expected release end of year</a:t>
            </a:r>
          </a:p>
          <a:p>
            <a:endParaRPr lang="en-US" sz="160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46DB9E65-E072-43AF-A8C9-9744BA0CC2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96867" y="6"/>
            <a:ext cx="4831627" cy="4520011"/>
          </a:xfrm>
          <a:custGeom>
            <a:avLst/>
            <a:gdLst>
              <a:gd name="connsiteX0" fmla="*/ 0 w 4831627"/>
              <a:gd name="connsiteY0" fmla="*/ 0 h 4520011"/>
              <a:gd name="connsiteX1" fmla="*/ 4831627 w 4831627"/>
              <a:gd name="connsiteY1" fmla="*/ 0 h 4520011"/>
              <a:gd name="connsiteX2" fmla="*/ 1416677 w 4831627"/>
              <a:gd name="connsiteY2" fmla="*/ 4520011 h 4520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831627" h="4520011">
                <a:moveTo>
                  <a:pt x="0" y="0"/>
                </a:moveTo>
                <a:lnTo>
                  <a:pt x="4831627" y="0"/>
                </a:lnTo>
                <a:lnTo>
                  <a:pt x="1416677" y="452001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4AFCBC5-0F3E-53D9-7568-350F48ABAE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4913" y="313741"/>
            <a:ext cx="3192289" cy="3811692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5543CDF-48BC-0C37-8B9E-7F14687007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9750" y="2335480"/>
            <a:ext cx="3566744" cy="4417022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742059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75DF6AD-9993-7446-69ED-53720EECE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Workforce Demographic Study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0B41DB-F68E-5880-9798-B6EE0BC4EE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7725" y="1488614"/>
            <a:ext cx="6510275" cy="5071674"/>
          </a:xfrm>
        </p:spPr>
        <p:txBody>
          <a:bodyPr>
            <a:normAutofit/>
          </a:bodyPr>
          <a:lstStyle/>
          <a:p>
            <a:r>
              <a:rPr lang="en-US" dirty="0"/>
              <a:t>Gender disparities remain prominent in the natural gas and pipeline industry workforce, where men continue to make up the majority of the workforce across nearly all age groups and regions.</a:t>
            </a:r>
          </a:p>
          <a:p>
            <a:r>
              <a:rPr lang="en-US" dirty="0"/>
              <a:t>Age remains a defining characteristic of the natural gas workforce, where despite efforts to attract younger talent, the industry remains heavily concentrated in middle aged groups.</a:t>
            </a:r>
          </a:p>
          <a:p>
            <a:r>
              <a:rPr lang="en-US" dirty="0"/>
              <a:t>Though the workforce is predominately White across all age groups there are slow but noticeable shifts toward greater diversity, particularly among younger workers.</a:t>
            </a:r>
          </a:p>
          <a:p>
            <a:r>
              <a:rPr lang="en-US" dirty="0"/>
              <a:t>Top recruitment practices include partnerships with educational institutions, trade schools, organizations that serve specific populations, online recruitment, apprenticeship programs, and events.</a:t>
            </a: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09B36B4-6B8E-C1B8-1472-024E591DF1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0800" y="1371600"/>
            <a:ext cx="3926404" cy="51886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52169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52BAB6-4AEA-B717-8F65-30FAA077E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Midstream Infrastructure Report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D1E5EA-8576-1D0E-3ECE-79E3106DA6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0409" y="1170379"/>
            <a:ext cx="3007186" cy="35203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0AB5722-712A-F4B8-514B-2893087DC0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491179"/>
            <a:ext cx="3209980" cy="36253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28EAAA7-8379-482F-1F0F-64B2DDB889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9904" y="2930566"/>
            <a:ext cx="3082427" cy="37451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17" name="TextBox 8">
            <a:extLst>
              <a:ext uri="{FF2B5EF4-FFF2-40B4-BE49-F238E27FC236}">
                <a16:creationId xmlns:a16="http://schemas.microsoft.com/office/drawing/2014/main" id="{8B9DDC3A-E195-55D7-8184-0712E87E4D5C}"/>
              </a:ext>
            </a:extLst>
          </p:cNvPr>
          <p:cNvGraphicFramePr/>
          <p:nvPr/>
        </p:nvGraphicFramePr>
        <p:xfrm>
          <a:off x="428017" y="1682885"/>
          <a:ext cx="5282119" cy="372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9725749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43" name="Isosceles Triangle 42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3747A7-FAD8-807F-9668-8873495AF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/>
          </a:bodyPr>
          <a:lstStyle/>
          <a:p>
            <a:r>
              <a:rPr lang="en-US">
                <a:solidFill>
                  <a:schemeClr val="bg1"/>
                </a:solidFill>
              </a:rPr>
              <a:t>Contractor Capacity Project</a:t>
            </a:r>
          </a:p>
        </p:txBody>
      </p:sp>
      <p:sp>
        <p:nvSpPr>
          <p:cNvPr id="44" name="Content Placeholder 2">
            <a:extLst>
              <a:ext uri="{FF2B5EF4-FFF2-40B4-BE49-F238E27FC236}">
                <a16:creationId xmlns:a16="http://schemas.microsoft.com/office/drawing/2014/main" id="{02F718AF-5D62-E58A-5421-A8E9B93689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89"/>
            <a:ext cx="3973943" cy="4053943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Clr>
                <a:schemeClr val="bg1"/>
              </a:buClr>
            </a:pPr>
            <a:r>
              <a:rPr lang="en-US" sz="2000" dirty="0">
                <a:solidFill>
                  <a:schemeClr val="bg1"/>
                </a:solidFill>
              </a:rPr>
              <a:t>Out of cycle project</a:t>
            </a:r>
          </a:p>
          <a:p>
            <a:pPr>
              <a:lnSpc>
                <a:spcPct val="90000"/>
              </a:lnSpc>
              <a:buClr>
                <a:schemeClr val="bg1"/>
              </a:buClr>
            </a:pPr>
            <a:r>
              <a:rPr lang="en-US" sz="2000" dirty="0">
                <a:solidFill>
                  <a:schemeClr val="bg1"/>
                </a:solidFill>
              </a:rPr>
              <a:t>Attempting to quantify the capacity of the midstream supply chain</a:t>
            </a:r>
          </a:p>
          <a:p>
            <a:pPr lvl="1">
              <a:lnSpc>
                <a:spcPct val="90000"/>
              </a:lnSpc>
              <a:buClr>
                <a:schemeClr val="bg1"/>
              </a:buClr>
            </a:pPr>
            <a:r>
              <a:rPr lang="en-US" sz="2000" dirty="0">
                <a:solidFill>
                  <a:schemeClr val="bg1"/>
                </a:solidFill>
              </a:rPr>
              <a:t>Manufacturing</a:t>
            </a:r>
          </a:p>
          <a:p>
            <a:pPr lvl="1">
              <a:lnSpc>
                <a:spcPct val="90000"/>
              </a:lnSpc>
              <a:buClr>
                <a:schemeClr val="bg1"/>
              </a:buClr>
            </a:pPr>
            <a:r>
              <a:rPr lang="en-US" sz="2000" dirty="0">
                <a:solidFill>
                  <a:schemeClr val="bg1"/>
                </a:solidFill>
              </a:rPr>
              <a:t>Engineering</a:t>
            </a:r>
          </a:p>
          <a:p>
            <a:pPr lvl="1">
              <a:lnSpc>
                <a:spcPct val="90000"/>
              </a:lnSpc>
              <a:buClr>
                <a:schemeClr val="bg1"/>
              </a:buClr>
            </a:pPr>
            <a:r>
              <a:rPr lang="en-US" sz="2000" dirty="0">
                <a:solidFill>
                  <a:schemeClr val="bg1"/>
                </a:solidFill>
              </a:rPr>
              <a:t>Construction</a:t>
            </a:r>
          </a:p>
          <a:p>
            <a:pPr>
              <a:lnSpc>
                <a:spcPct val="90000"/>
              </a:lnSpc>
              <a:buClr>
                <a:schemeClr val="bg1"/>
              </a:buClr>
            </a:pPr>
            <a:r>
              <a:rPr lang="en-US" sz="2000" dirty="0">
                <a:solidFill>
                  <a:schemeClr val="bg1"/>
                </a:solidFill>
              </a:rPr>
              <a:t>University of Houston engaged to survey the industry</a:t>
            </a:r>
          </a:p>
          <a:p>
            <a:pPr>
              <a:lnSpc>
                <a:spcPct val="90000"/>
              </a:lnSpc>
              <a:buClr>
                <a:schemeClr val="bg1"/>
              </a:buClr>
            </a:pPr>
            <a:r>
              <a:rPr lang="en-US" sz="2000" dirty="0">
                <a:solidFill>
                  <a:schemeClr val="bg1"/>
                </a:solidFill>
              </a:rPr>
              <a:t>Expect to have results by end of year</a:t>
            </a:r>
          </a:p>
        </p:txBody>
      </p:sp>
      <p:pic>
        <p:nvPicPr>
          <p:cNvPr id="45" name="Graphic 44" descr="Bulldozer">
            <a:extLst>
              <a:ext uri="{FF2B5EF4-FFF2-40B4-BE49-F238E27FC236}">
                <a16:creationId xmlns:a16="http://schemas.microsoft.com/office/drawing/2014/main" id="{6967FFFA-8A09-698C-3474-2813F0683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17616" y="972608"/>
            <a:ext cx="4900269" cy="4900269"/>
          </a:xfrm>
          <a:prstGeom prst="rect">
            <a:avLst/>
          </a:prstGeom>
        </p:spPr>
      </p:pic>
      <p:sp>
        <p:nvSpPr>
          <p:cNvPr id="46" name="Isosceles Triangle 45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80236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D8FBB-7C1C-0647-0A0E-C733870DD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2025 Outlook: The Foundation on the Move!</a:t>
            </a:r>
            <a:br>
              <a:rPr lang="en-US"/>
            </a:b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604496-2639-6D45-A712-E9802C00A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88613"/>
            <a:ext cx="9939866" cy="4429587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Natural Gas 101 with Natural Allies for Clean Energy Future &amp; INGAA</a:t>
            </a:r>
          </a:p>
          <a:p>
            <a:r>
              <a:rPr lang="en-US" sz="2400" dirty="0">
                <a:solidFill>
                  <a:schemeClr val="tx1"/>
                </a:solidFill>
              </a:rPr>
              <a:t>2025 Capitol Hill Showcase with INGAA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</a:rPr>
              <a:t>2019 Event focused on inline inspection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</a:rPr>
              <a:t>2023 Event focused on the pipeline life cycle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</a:rPr>
              <a:t>2025 Event will focus on technologies used in the construction and operation of pipelines (October 29)</a:t>
            </a:r>
          </a:p>
          <a:p>
            <a:r>
              <a:rPr lang="en-US" sz="2400" dirty="0">
                <a:solidFill>
                  <a:schemeClr val="tx1"/>
                </a:solidFill>
              </a:rPr>
              <a:t>Hosted the Environmental Forum P3 (formerly FERC 201)</a:t>
            </a:r>
          </a:p>
          <a:p>
            <a:r>
              <a:rPr lang="en-US" sz="2400" dirty="0">
                <a:solidFill>
                  <a:schemeClr val="tx1"/>
                </a:solidFill>
              </a:rPr>
              <a:t>Socializing and Updating of Toolkits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</a:rPr>
              <a:t>Advocacy Youth Toolkit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>
                <a:solidFill>
                  <a:schemeClr val="tx1"/>
                </a:solidFill>
              </a:rPr>
              <a:t>Agency Engagement Outreach Toolkit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4035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3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4" name="Isosceles Triangle 23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5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6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7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8" name="Isosceles Triangle 27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9" name="Isosceles Triangle 28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BCDD687-551F-0882-E1EF-46418C9C6F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5969" y="4553712"/>
            <a:ext cx="8288032" cy="109631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Planning for 2026 Projects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0368DBB-F374-218B-645F-58AF30EEDD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805112"/>
              </p:ext>
            </p:extLst>
          </p:nvPr>
        </p:nvGraphicFramePr>
        <p:xfrm>
          <a:off x="1014744" y="934222"/>
          <a:ext cx="8230481" cy="329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0481">
                  <a:extLst>
                    <a:ext uri="{9D8B030D-6E8A-4147-A177-3AD203B41FA5}">
                      <a16:colId xmlns:a16="http://schemas.microsoft.com/office/drawing/2014/main" val="3887324163"/>
                    </a:ext>
                  </a:extLst>
                </a:gridCol>
              </a:tblGrid>
              <a:tr h="329945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700" u="none" strike="noStrike">
                          <a:effectLst/>
                        </a:rPr>
                        <a:t>Short Title</a:t>
                      </a:r>
                      <a:endParaRPr lang="en-US" sz="1700" b="1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14703" marR="14703" marT="14703" marB="0" anchor="b"/>
                </a:tc>
                <a:extLst>
                  <a:ext uri="{0D108BD9-81ED-4DB2-BD59-A6C34878D82A}">
                    <a16:rowId xmlns:a16="http://schemas.microsoft.com/office/drawing/2014/main" val="91010494"/>
                  </a:ext>
                </a:extLst>
              </a:tr>
              <a:tr h="32994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700" u="none" strike="noStrike">
                          <a:effectLst/>
                        </a:rPr>
                        <a:t>Evaluating the Most Impactful Areas for AI Integration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14703" marR="14703" marT="14703" marB="0" anchor="b"/>
                </a:tc>
                <a:extLst>
                  <a:ext uri="{0D108BD9-81ED-4DB2-BD59-A6C34878D82A}">
                    <a16:rowId xmlns:a16="http://schemas.microsoft.com/office/drawing/2014/main" val="243904697"/>
                  </a:ext>
                </a:extLst>
              </a:tr>
              <a:tr h="32994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700" u="none" strike="noStrike">
                          <a:effectLst/>
                        </a:rPr>
                        <a:t>Workforce Development &amp; Outreach Opportunities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14703" marR="14703" marT="14703" marB="0" anchor="b"/>
                </a:tc>
                <a:extLst>
                  <a:ext uri="{0D108BD9-81ED-4DB2-BD59-A6C34878D82A}">
                    <a16:rowId xmlns:a16="http://schemas.microsoft.com/office/drawing/2014/main" val="1506931354"/>
                  </a:ext>
                </a:extLst>
              </a:tr>
              <a:tr h="32994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700" u="none" strike="noStrike">
                          <a:effectLst/>
                        </a:rPr>
                        <a:t>VR Headsets and Learning Module Library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14703" marR="14703" marT="14703" marB="0" anchor="b"/>
                </a:tc>
                <a:extLst>
                  <a:ext uri="{0D108BD9-81ED-4DB2-BD59-A6C34878D82A}">
                    <a16:rowId xmlns:a16="http://schemas.microsoft.com/office/drawing/2014/main" val="1195144884"/>
                  </a:ext>
                </a:extLst>
              </a:tr>
              <a:tr h="32994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700" u="none" strike="noStrike">
                          <a:effectLst/>
                        </a:rPr>
                        <a:t>Dig Optimization Study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14703" marR="14703" marT="14703" marB="0" anchor="b"/>
                </a:tc>
                <a:extLst>
                  <a:ext uri="{0D108BD9-81ED-4DB2-BD59-A6C34878D82A}">
                    <a16:rowId xmlns:a16="http://schemas.microsoft.com/office/drawing/2014/main" val="3756156265"/>
                  </a:ext>
                </a:extLst>
              </a:tr>
              <a:tr h="32994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700" u="none" strike="noStrike">
                          <a:effectLst/>
                        </a:rPr>
                        <a:t>Best Practices for the Security &amp; Safety of Field Workers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14703" marR="14703" marT="14703" marB="0" anchor="b"/>
                </a:tc>
                <a:extLst>
                  <a:ext uri="{0D108BD9-81ED-4DB2-BD59-A6C34878D82A}">
                    <a16:rowId xmlns:a16="http://schemas.microsoft.com/office/drawing/2014/main" val="1828497138"/>
                  </a:ext>
                </a:extLst>
              </a:tr>
              <a:tr h="32994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700" u="none" strike="noStrike">
                          <a:effectLst/>
                        </a:rPr>
                        <a:t>What to Expect on a Pipeline ROW (update to Construction Primer)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14703" marR="14703" marT="14703" marB="0" anchor="b"/>
                </a:tc>
                <a:extLst>
                  <a:ext uri="{0D108BD9-81ED-4DB2-BD59-A6C34878D82A}">
                    <a16:rowId xmlns:a16="http://schemas.microsoft.com/office/drawing/2014/main" val="2742161582"/>
                  </a:ext>
                </a:extLst>
              </a:tr>
              <a:tr h="32994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700" u="none" strike="noStrike">
                          <a:effectLst/>
                        </a:rPr>
                        <a:t>Coating evaluation surveys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14703" marR="14703" marT="14703" marB="0" anchor="b"/>
                </a:tc>
                <a:extLst>
                  <a:ext uri="{0D108BD9-81ED-4DB2-BD59-A6C34878D82A}">
                    <a16:rowId xmlns:a16="http://schemas.microsoft.com/office/drawing/2014/main" val="2999876648"/>
                  </a:ext>
                </a:extLst>
              </a:tr>
              <a:tr h="32994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700" u="none" strike="noStrike">
                          <a:effectLst/>
                        </a:rPr>
                        <a:t>Compressor Seal &amp; Rod Packing Study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14703" marR="14703" marT="14703" marB="0" anchor="b"/>
                </a:tc>
                <a:extLst>
                  <a:ext uri="{0D108BD9-81ED-4DB2-BD59-A6C34878D82A}">
                    <a16:rowId xmlns:a16="http://schemas.microsoft.com/office/drawing/2014/main" val="745127152"/>
                  </a:ext>
                </a:extLst>
              </a:tr>
              <a:tr h="329945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700" u="none" strike="noStrike">
                          <a:effectLst/>
                        </a:rPr>
                        <a:t>INGAA Foundation Members ESG Training</a:t>
                      </a:r>
                      <a:endParaRPr lang="en-US" sz="17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14703" marR="14703" marT="14703" marB="0" anchor="b"/>
                </a:tc>
                <a:extLst>
                  <a:ext uri="{0D108BD9-81ED-4DB2-BD59-A6C34878D82A}">
                    <a16:rowId xmlns:a16="http://schemas.microsoft.com/office/drawing/2014/main" val="9983866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25997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D4AB72-3389-BE60-E635-5BB5F0CACE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630BDC-A6D1-16B2-AC45-12FA399A62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35415" y="1600200"/>
            <a:ext cx="6880184" cy="1102312"/>
          </a:xfrm>
        </p:spPr>
        <p:txBody>
          <a:bodyPr anchor="t"/>
          <a:lstStyle/>
          <a:p>
            <a:r>
              <a:rPr lang="en-US" sz="4800" dirty="0"/>
              <a:t>Thank You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309368A-A8A0-330E-2336-335E800167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35415" y="3987800"/>
            <a:ext cx="6880185" cy="2032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</a:rPr>
              <a:t>Michael Istre, PE, PMP</a:t>
            </a:r>
          </a:p>
          <a:p>
            <a:r>
              <a:rPr lang="en-US" sz="2400" dirty="0">
                <a:solidFill>
                  <a:schemeClr val="tx1"/>
                </a:solidFill>
              </a:rPr>
              <a:t>Director of Research and Project Management</a:t>
            </a:r>
          </a:p>
          <a:p>
            <a:r>
              <a:rPr lang="en-US" sz="2400" dirty="0">
                <a:solidFill>
                  <a:schemeClr val="tx1"/>
                </a:solidFill>
              </a:rPr>
              <a:t>mistre@ingaa.org</a:t>
            </a:r>
          </a:p>
        </p:txBody>
      </p:sp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47076AF3-0CE5-2592-0C6D-FA5FD08327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688" y="1706913"/>
            <a:ext cx="2563624" cy="3444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8575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oundation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4273"/>
      </a:accent1>
      <a:accent2>
        <a:srgbClr val="067335"/>
      </a:accent2>
      <a:accent3>
        <a:srgbClr val="7ABC32"/>
      </a:accent3>
      <a:accent4>
        <a:srgbClr val="C6D3C9"/>
      </a:accent4>
      <a:accent5>
        <a:srgbClr val="767AA7"/>
      </a:accent5>
      <a:accent6>
        <a:srgbClr val="856B89"/>
      </a:accent6>
      <a:hlink>
        <a:srgbClr val="0563C1"/>
      </a:hlink>
      <a:folHlink>
        <a:srgbClr val="954F7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g4525c811b2b41188d8a6084deb69d4c xmlns="87f4f511-f909-4bd8-b782-2b1f34096a65">
      <Terms xmlns="http://schemas.microsoft.com/office/infopath/2007/PartnerControls">
        <TermInfo xmlns="http://schemas.microsoft.com/office/infopath/2007/PartnerControls">
          <TermName xmlns="http://schemas.microsoft.com/office/infopath/2007/PartnerControls">Foundation</TermName>
          <TermId xmlns="http://schemas.microsoft.com/office/infopath/2007/PartnerControls">13a31e0a-ed5a-40c2-a12a-4d955b387478</TermId>
        </TermInfo>
      </Terms>
    </g4525c811b2b41188d8a6084deb69d4c>
    <DocumentDescription xmlns="87f4f511-f909-4bd8-b782-2b1f34096a65" xsi:nil="true"/>
    <ContentCategory xmlns="488b54af-9124-47d6-b27e-cf983fb938db">General Awareness</ContentCategory>
    <TaxCatchAll xmlns="87f4f511-f909-4bd8-b782-2b1f34096a65">
      <Value>5</Value>
    </TaxCatchAll>
    <lcf76f155ced4ddcb4097134ff3c332f xmlns="488b54af-9124-47d6-b27e-cf983fb938db">
      <Terms xmlns="http://schemas.microsoft.com/office/infopath/2007/PartnerControls"/>
    </lcf76f155ced4ddcb4097134ff3c332f>
    <SortOrder xmlns="87f4f511-f909-4bd8-b782-2b1f34096a65" xsi:nil="true"/>
    <WebPartDisplay xmlns="87f4f511-f909-4bd8-b782-2b1f34096a65">true</WebPartDisplay>
    <AgeGroup xmlns="488b54af-9124-47d6-b27e-cf983fb938db">All age groups</AgeGroup>
    <ContentType1 xmlns="488b54af-9124-47d6-b27e-cf983fb938db" xsi:nil="true"/>
    <SharedWithUsers xmlns="87f4f511-f909-4bd8-b782-2b1f34096a65">
      <UserInfo>
        <DisplayName>Faith Brown</DisplayName>
        <AccountId>88</AccountId>
        <AccountType/>
      </UserInfo>
      <UserInfo>
        <DisplayName>Michael Istre</DisplayName>
        <AccountId>96</AccountId>
        <AccountType/>
      </UserInfo>
      <UserInfo>
        <DisplayName>Hebe N. Shaw</DisplayName>
        <AccountId>97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hubley Department Document" ma:contentTypeID="0x010100975A82BF811F4040ABC64B8ECDF83FEA0076300E97DC8744418849BFCCCF320D9D" ma:contentTypeVersion="29" ma:contentTypeDescription="" ma:contentTypeScope="" ma:versionID="7430e1b002d516a4a33825b910accc5c">
  <xsd:schema xmlns:xsd="http://www.w3.org/2001/XMLSchema" xmlns:xs="http://www.w3.org/2001/XMLSchema" xmlns:p="http://schemas.microsoft.com/office/2006/metadata/properties" xmlns:ns2="87f4f511-f909-4bd8-b782-2b1f34096a65" xmlns:ns3="488b54af-9124-47d6-b27e-cf983fb938db" targetNamespace="http://schemas.microsoft.com/office/2006/metadata/properties" ma:root="true" ma:fieldsID="3ba8794ee46ba2248985b95342c3469a" ns2:_="" ns3:_="">
    <xsd:import namespace="87f4f511-f909-4bd8-b782-2b1f34096a65"/>
    <xsd:import namespace="488b54af-9124-47d6-b27e-cf983fb938db"/>
    <xsd:element name="properties">
      <xsd:complexType>
        <xsd:sequence>
          <xsd:element name="documentManagement">
            <xsd:complexType>
              <xsd:all>
                <xsd:element ref="ns2:DocumentDescription" minOccurs="0"/>
                <xsd:element ref="ns2:SortOrder" minOccurs="0"/>
                <xsd:element ref="ns2:g4525c811b2b41188d8a6084deb69d4c" minOccurs="0"/>
                <xsd:element ref="ns2:TaxCatchAll" minOccurs="0"/>
                <xsd:element ref="ns2:TaxCatchAllLabel" minOccurs="0"/>
                <xsd:element ref="ns2:WebPartDisplay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2:SharedWithUsers" minOccurs="0"/>
                <xsd:element ref="ns2:SharedWithDetails" minOccurs="0"/>
                <xsd:element ref="ns3:MediaServiceSearchProperties" minOccurs="0"/>
                <xsd:element ref="ns3:MediaServiceDateTaken" minOccurs="0"/>
                <xsd:element ref="ns3:MediaLengthInSeconds" minOccurs="0"/>
                <xsd:element ref="ns3:lcf76f155ced4ddcb4097134ff3c332f" minOccurs="0"/>
                <xsd:element ref="ns3:MediaServiceGenerationTime" minOccurs="0"/>
                <xsd:element ref="ns3:MediaServiceEventHashCode" minOccurs="0"/>
                <xsd:element ref="ns3:AgeGroup" minOccurs="0"/>
                <xsd:element ref="ns3:ContentType1" minOccurs="0"/>
                <xsd:element ref="ns3:ContentCategory" minOccurs="0"/>
                <xsd:element ref="ns3:MediaServiceLocation" minOccurs="0"/>
                <xsd:element ref="ns3:MediaServiceOCR" minOccurs="0"/>
                <xsd:element ref="ns3:MediaServiceObjectDetectorVersion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f4f511-f909-4bd8-b782-2b1f34096a65" elementFormDefault="qualified">
    <xsd:import namespace="http://schemas.microsoft.com/office/2006/documentManagement/types"/>
    <xsd:import namespace="http://schemas.microsoft.com/office/infopath/2007/PartnerControls"/>
    <xsd:element name="DocumentDescription" ma:index="8" nillable="true" ma:displayName="Document Description" ma:format="Dropdown" ma:internalName="DocumentDescription">
      <xsd:simpleType>
        <xsd:restriction base="dms:Text">
          <xsd:maxLength value="255"/>
        </xsd:restriction>
      </xsd:simpleType>
    </xsd:element>
    <xsd:element name="SortOrder" ma:index="9" nillable="true" ma:displayName="Sort Order" ma:decimals="0" ma:internalName="SortOrder" ma:readOnly="false" ma:percentage="FALSE">
      <xsd:simpleType>
        <xsd:restriction base="dms:Number"/>
      </xsd:simpleType>
    </xsd:element>
    <xsd:element name="g4525c811b2b41188d8a6084deb69d4c" ma:index="10" nillable="true" ma:taxonomy="true" ma:internalName="g4525c811b2b41188d8a6084deb69d4c" ma:taxonomyFieldName="Tags" ma:displayName="Tags" ma:readOnly="false" ma:default="5;#Foundation|13a31e0a-ed5a-40c2-a12a-4d955b387478" ma:fieldId="{04525c81-1b2b-4118-8d8a-6084deb69d4c}" ma:taxonomyMulti="true" ma:sspId="d8632f17-119c-40bf-bd24-c1aa6ab51864" ma:termSetId="c55b26b4-e96e-43e2-bc82-76f75c2c183a" ma:anchorId="9fb0cd8d-8850-40fe-b70a-c0b66a059198" ma:open="false" ma:isKeyword="false">
      <xsd:complexType>
        <xsd:sequence>
          <xsd:element ref="pc:Terms" minOccurs="0" maxOccurs="1"/>
        </xsd:sequence>
      </xsd:complexType>
    </xsd:element>
    <xsd:element name="TaxCatchAll" ma:index="11" nillable="true" ma:displayName="Taxonomy Catch All Column" ma:hidden="true" ma:list="{89dbb5ad-71e9-41ea-93cb-18a47f391c09}" ma:internalName="TaxCatchAll" ma:readOnly="false" ma:showField="CatchAllData" ma:web="87f4f511-f909-4bd8-b782-2b1f34096a6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" nillable="true" ma:displayName="Taxonomy Catch All Column1" ma:hidden="true" ma:list="{89dbb5ad-71e9-41ea-93cb-18a47f391c09}" ma:internalName="TaxCatchAllLabel" ma:readOnly="true" ma:showField="CatchAllDataLabel" ma:web="87f4f511-f909-4bd8-b782-2b1f34096a6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WebPartDisplay" ma:index="13" nillable="true" ma:displayName="Web Part Display" ma:default="1" ma:internalName="WebPartDisplay" ma:readOnly="false">
      <xsd:simpleType>
        <xsd:restriction base="dms:Boolean"/>
      </xsd:simple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8b54af-9124-47d6-b27e-cf983fb938d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d8632f17-119c-40bf-bd24-c1aa6ab5186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7" nillable="true" ma:displayName="MediaServiceEventHashCode" ma:hidden="true" ma:internalName="MediaServiceEventHashCode" ma:readOnly="true">
      <xsd:simpleType>
        <xsd:restriction base="dms:Text"/>
      </xsd:simpleType>
    </xsd:element>
    <xsd:element name="AgeGroup" ma:index="28" nillable="true" ma:displayName="Age Group" ma:default="All age groups" ma:format="Dropdown" ma:internalName="AgeGroup">
      <xsd:simpleType>
        <xsd:union memberTypes="dms:Text">
          <xsd:simpleType>
            <xsd:restriction base="dms:Choice">
              <xsd:enumeration value="Elementary/Middle School"/>
              <xsd:enumeration value="High school/college"/>
              <xsd:enumeration value="All age groups"/>
            </xsd:restriction>
          </xsd:simpleType>
        </xsd:union>
      </xsd:simpleType>
    </xsd:element>
    <xsd:element name="ContentType1" ma:index="29" nillable="true" ma:displayName="Content Type1" ma:format="Dropdown" ma:internalName="ContentType1">
      <xsd:simpleType>
        <xsd:union memberTypes="dms:Text">
          <xsd:simpleType>
            <xsd:restriction base="dms:Choice">
              <xsd:enumeration value="Video"/>
              <xsd:enumeration value="Graphic"/>
              <xsd:enumeration value="Printed Material"/>
              <xsd:enumeration value="Presentation"/>
              <xsd:enumeration value="Hands-on Activity"/>
              <xsd:enumeration value="Other"/>
            </xsd:restriction>
          </xsd:simpleType>
        </xsd:union>
      </xsd:simpleType>
    </xsd:element>
    <xsd:element name="ContentCategory" ma:index="30" nillable="true" ma:displayName="Content Category" ma:default="General Awareness" ma:format="Dropdown" ma:internalName="ContentCategory">
      <xsd:simpleType>
        <xsd:restriction base="dms:Choice">
          <xsd:enumeration value="General Awareness"/>
          <xsd:enumeration value="Youth-focused"/>
          <xsd:enumeration value="Safety"/>
          <xsd:enumeration value="Jobs/economy"/>
          <xsd:enumeration value="Impact of products"/>
          <xsd:enumeration value="New energy ventures/low carbon"/>
          <xsd:enumeration value="Other"/>
        </xsd:restriction>
      </xsd:simpleType>
    </xsd:element>
    <xsd:element name="MediaServiceLocation" ma:index="31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3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3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3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4AB3210-3C1F-4BC0-97C1-378D6629853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CE07C36-1A55-42A3-835F-0320F4C3901B}">
  <ds:schemaRefs>
    <ds:schemaRef ds:uri="http://purl.org/dc/elements/1.1/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87f4f511-f909-4bd8-b782-2b1f34096a65"/>
    <ds:schemaRef ds:uri="http://purl.org/dc/dcmitype/"/>
    <ds:schemaRef ds:uri="http://schemas.microsoft.com/office/2006/documentManagement/types"/>
    <ds:schemaRef ds:uri="http://schemas.microsoft.com/office/infopath/2007/PartnerControls"/>
    <ds:schemaRef ds:uri="488b54af-9124-47d6-b27e-cf983fb938db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642D3EA9-ED67-4DF9-A20B-C8CB81ADFA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7f4f511-f909-4bd8-b782-2b1f34096a65"/>
    <ds:schemaRef ds:uri="488b54af-9124-47d6-b27e-cf983fb938d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690</Words>
  <Application>Microsoft Office PowerPoint</Application>
  <PresentationFormat>Widescreen</PresentationFormat>
  <Paragraphs>129</Paragraphs>
  <Slides>12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Aptos Narrow</vt:lpstr>
      <vt:lpstr>Arial</vt:lpstr>
      <vt:lpstr>Calibri</vt:lpstr>
      <vt:lpstr>Open Sans</vt:lpstr>
      <vt:lpstr>open-sans</vt:lpstr>
      <vt:lpstr>Trebuchet MS</vt:lpstr>
      <vt:lpstr>Wingdings</vt:lpstr>
      <vt:lpstr>Wingdings 3</vt:lpstr>
      <vt:lpstr>Facet</vt:lpstr>
      <vt:lpstr>INGAA Foundation Research Updates</vt:lpstr>
      <vt:lpstr>Who is the INGAA Foundation? Our Membership</vt:lpstr>
      <vt:lpstr>PowerPoint Presentation</vt:lpstr>
      <vt:lpstr>INGAA Foundation Study Criteria</vt:lpstr>
      <vt:lpstr>2025 INGAA Foundation Projects</vt:lpstr>
      <vt:lpstr>Construction of Parallel Pipelines</vt:lpstr>
      <vt:lpstr>Workforce Demographic Study</vt:lpstr>
      <vt:lpstr>Midstream Infrastructure Report</vt:lpstr>
      <vt:lpstr>Contractor Capacity Project</vt:lpstr>
      <vt:lpstr>2025 Outlook: The Foundation on the Move! </vt:lpstr>
      <vt:lpstr>Planning for 2026 Projects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is the INGAA Foundation? As an Organization</dc:title>
  <dc:creator>Tony Straquadine</dc:creator>
  <cp:lastModifiedBy>Michael Istre</cp:lastModifiedBy>
  <cp:revision>42</cp:revision>
  <cp:lastPrinted>2022-02-02T12:31:04Z</cp:lastPrinted>
  <dcterms:created xsi:type="dcterms:W3CDTF">2021-09-21T18:48:58Z</dcterms:created>
  <dcterms:modified xsi:type="dcterms:W3CDTF">2025-09-15T18:21:35Z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0x010100975A82BF811F4040ABC64B8ECDF83FEA0076300E97DC8744418849BFCCCF320D9D</vt:lpwstr>
  </property>
  <property fmtid="{D5CDD505-2E9C-101B-9397-08002B2CF9AE}" pid="3" name="MediaServiceImageTags">
    <vt:lpwstr/>
  </property>
  <property fmtid="{D5CDD505-2E9C-101B-9397-08002B2CF9AE}" pid="4" name="Tags">
    <vt:lpwstr>5;#Foundation|13a31e0a-ed5a-40c2-a12a-4d955b387478</vt:lpwstr>
  </property>
</Properties>
</file>